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58"/>
  </p:notesMasterIdLst>
  <p:sldIdLst>
    <p:sldId id="256" r:id="rId5"/>
    <p:sldId id="287" r:id="rId6"/>
    <p:sldId id="257" r:id="rId7"/>
    <p:sldId id="258" r:id="rId8"/>
    <p:sldId id="308" r:id="rId9"/>
    <p:sldId id="309" r:id="rId10"/>
    <p:sldId id="259" r:id="rId11"/>
    <p:sldId id="294" r:id="rId12"/>
    <p:sldId id="293" r:id="rId13"/>
    <p:sldId id="295" r:id="rId14"/>
    <p:sldId id="305" r:id="rId15"/>
    <p:sldId id="307" r:id="rId16"/>
    <p:sldId id="311" r:id="rId17"/>
    <p:sldId id="288" r:id="rId18"/>
    <p:sldId id="299" r:id="rId19"/>
    <p:sldId id="301" r:id="rId20"/>
    <p:sldId id="300" r:id="rId21"/>
    <p:sldId id="302" r:id="rId22"/>
    <p:sldId id="303" r:id="rId23"/>
    <p:sldId id="304" r:id="rId24"/>
    <p:sldId id="263" r:id="rId25"/>
    <p:sldId id="290" r:id="rId26"/>
    <p:sldId id="313" r:id="rId27"/>
    <p:sldId id="314" r:id="rId28"/>
    <p:sldId id="315" r:id="rId29"/>
    <p:sldId id="317" r:id="rId30"/>
    <p:sldId id="316" r:id="rId31"/>
    <p:sldId id="318" r:id="rId32"/>
    <p:sldId id="326" r:id="rId33"/>
    <p:sldId id="322" r:id="rId34"/>
    <p:sldId id="320" r:id="rId35"/>
    <p:sldId id="323" r:id="rId36"/>
    <p:sldId id="321" r:id="rId37"/>
    <p:sldId id="324" r:id="rId38"/>
    <p:sldId id="335" r:id="rId39"/>
    <p:sldId id="327" r:id="rId40"/>
    <p:sldId id="350" r:id="rId41"/>
    <p:sldId id="319" r:id="rId42"/>
    <p:sldId id="337" r:id="rId43"/>
    <p:sldId id="336" r:id="rId44"/>
    <p:sldId id="334" r:id="rId45"/>
    <p:sldId id="338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51" r:id="rId56"/>
    <p:sldId id="280" r:id="rId57"/>
  </p:sldIdLst>
  <p:sldSz cx="18288000" cy="10287000"/>
  <p:notesSz cx="6858000" cy="9144000"/>
  <p:embeddedFontLst>
    <p:embeddedFont>
      <p:font typeface="Arimo" panose="020B060402020202020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Efour Digital Pro" panose="02000500000000000000" pitchFamily="2" charset="0"/>
      <p:regular r:id="rId64"/>
    </p:embeddedFont>
    <p:embeddedFont>
      <p:font typeface="Efour Digital Pro" panose="02000500000000000000" pitchFamily="2" charset="0"/>
      <p:regular r:id="rId64"/>
    </p:embeddedFont>
    <p:embeddedFont>
      <p:font typeface="VT323" panose="00000509000000000000" pitchFamily="49" charset="0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BE2B9B-9EDF-4080-BC0A-537DB2B68697}">
          <p14:sldIdLst>
            <p14:sldId id="256"/>
            <p14:sldId id="287"/>
            <p14:sldId id="257"/>
          </p14:sldIdLst>
        </p14:section>
        <p14:section name="IDPS" id="{5C159943-0069-4A54-8690-459003822368}">
          <p14:sldIdLst>
            <p14:sldId id="258"/>
            <p14:sldId id="308"/>
            <p14:sldId id="309"/>
          </p14:sldIdLst>
        </p14:section>
        <p14:section name="DLML" id="{F2D5FC46-75E5-4144-912A-36CEBDE9025E}">
          <p14:sldIdLst>
            <p14:sldId id="259"/>
            <p14:sldId id="294"/>
            <p14:sldId id="293"/>
            <p14:sldId id="295"/>
          </p14:sldIdLst>
        </p14:section>
        <p14:section name="Nhập môn Dataset" id="{E1AFD816-E58F-4E09-B1C0-79FF5D04B433}">
          <p14:sldIdLst>
            <p14:sldId id="305"/>
            <p14:sldId id="307"/>
            <p14:sldId id="311"/>
          </p14:sldIdLst>
        </p14:section>
        <p14:section name="GAN" id="{BC2334A1-40C8-42EC-9EB6-845E2DD166C6}">
          <p14:sldIdLst>
            <p14:sldId id="288"/>
            <p14:sldId id="299"/>
            <p14:sldId id="301"/>
            <p14:sldId id="300"/>
            <p14:sldId id="302"/>
          </p14:sldIdLst>
        </p14:section>
        <p14:section name="IDSGAN" id="{8F04FB3E-5206-4E60-86CE-D5C450212F9F}">
          <p14:sldIdLst>
            <p14:sldId id="303"/>
            <p14:sldId id="304"/>
            <p14:sldId id="263"/>
          </p14:sldIdLst>
        </p14:section>
        <p14:section name="chạy code" id="{DD27B2C7-86CA-48E4-ADB1-F2CA881E94B3}">
          <p14:sldIdLst>
            <p14:sldId id="290"/>
          </p14:sldIdLst>
        </p14:section>
        <p14:section name="preprocess" id="{E1A17710-C3D2-46F9-A491-9C8FB3A95311}">
          <p14:sldIdLst>
            <p14:sldId id="313"/>
            <p14:sldId id="314"/>
            <p14:sldId id="315"/>
            <p14:sldId id="317"/>
            <p14:sldId id="316"/>
            <p14:sldId id="318"/>
          </p14:sldIdLst>
        </p14:section>
        <p14:section name="Training IDS-DL" id="{05183081-7EA5-480F-AB0E-E6417A6A40F0}">
          <p14:sldIdLst>
            <p14:sldId id="326"/>
            <p14:sldId id="322"/>
            <p14:sldId id="320"/>
            <p14:sldId id="323"/>
            <p14:sldId id="321"/>
            <p14:sldId id="324"/>
          </p14:sldIdLst>
        </p14:section>
        <p14:section name="trainind ml ids" id="{41F1B140-4CD2-4053-B0E4-6B15BBEDAE2C}">
          <p14:sldIdLst>
            <p14:sldId id="335"/>
            <p14:sldId id="327"/>
            <p14:sldId id="350"/>
          </p14:sldIdLst>
        </p14:section>
        <p14:section name="training gan" id="{E38D42AF-8684-4794-8505-7B29A69EE223}">
          <p14:sldIdLst>
            <p14:sldId id="319"/>
            <p14:sldId id="337"/>
            <p14:sldId id="336"/>
            <p14:sldId id="334"/>
            <p14:sldId id="338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1"/>
          </p14:sldIdLst>
        </p14:section>
        <p14:section name="Untitled Section" id="{4721CCE1-6AE5-4ABB-B029-6217038A840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EAF3"/>
    <a:srgbClr val="293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C525ED-39C0-4A12-A7BC-4A8691FCA4EF}" v="955" dt="2021-11-21T15:49:43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1374" y="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E475E-DE9C-4165-9C42-82F95DD6D3FF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E0D8B-F75C-43F2-B86D-107AF7112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97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E0D8B-F75C-43F2-B86D-107AF7112D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00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E0D8B-F75C-43F2-B86D-107AF7112D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47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2.svg"/><Relationship Id="rId7" Type="http://schemas.openxmlformats.org/officeDocument/2006/relationships/image" Target="../media/image1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82503" y="-91552"/>
            <a:ext cx="6969311" cy="10470103"/>
            <a:chOff x="0" y="0"/>
            <a:chExt cx="9292415" cy="1396013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20455" y="0"/>
              <a:ext cx="4671960" cy="467196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20455" y="4644089"/>
              <a:ext cx="4671960" cy="467196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20455" y="9288178"/>
              <a:ext cx="4671960" cy="467196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671960" cy="467196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644089"/>
              <a:ext cx="4671960" cy="467196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9288178"/>
              <a:ext cx="4671960" cy="4671960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747286" y="778520"/>
            <a:ext cx="14270665" cy="7758999"/>
            <a:chOff x="0" y="0"/>
            <a:chExt cx="27948279" cy="15195556"/>
          </a:xfrm>
        </p:grpSpPr>
        <p:sp>
          <p:nvSpPr>
            <p:cNvPr id="10" name="Freeform 10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38279" y="1263458"/>
            <a:ext cx="14270665" cy="7758999"/>
            <a:chOff x="0" y="0"/>
            <a:chExt cx="27948279" cy="15195556"/>
          </a:xfrm>
        </p:grpSpPr>
        <p:sp>
          <p:nvSpPr>
            <p:cNvPr id="13" name="Freeform 13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29273" y="1748395"/>
            <a:ext cx="14270665" cy="7758999"/>
            <a:chOff x="0" y="0"/>
            <a:chExt cx="27948279" cy="15195556"/>
          </a:xfrm>
        </p:grpSpPr>
        <p:sp>
          <p:nvSpPr>
            <p:cNvPr id="16" name="Freeform 16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8" name="AutoShape 18"/>
          <p:cNvSpPr/>
          <p:nvPr/>
        </p:nvSpPr>
        <p:spPr>
          <a:xfrm>
            <a:off x="823751" y="850735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19" name="Group 19"/>
          <p:cNvGrpSpPr/>
          <p:nvPr/>
        </p:nvGrpSpPr>
        <p:grpSpPr>
          <a:xfrm>
            <a:off x="1729273" y="2232896"/>
            <a:ext cx="14270665" cy="7327227"/>
            <a:chOff x="0" y="0"/>
            <a:chExt cx="10331142" cy="530449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331141" cy="5304491"/>
            </a:xfrm>
            <a:custGeom>
              <a:avLst/>
              <a:gdLst/>
              <a:ahLst/>
              <a:cxnLst/>
              <a:rect l="l" t="t" r="r" b="b"/>
              <a:pathLst>
                <a:path w="10331141" h="5304491">
                  <a:moveTo>
                    <a:pt x="0" y="0"/>
                  </a:moveTo>
                  <a:lnTo>
                    <a:pt x="0" y="5304491"/>
                  </a:lnTo>
                  <a:lnTo>
                    <a:pt x="10331141" y="5304491"/>
                  </a:lnTo>
                  <a:lnTo>
                    <a:pt x="10331141" y="0"/>
                  </a:lnTo>
                  <a:lnTo>
                    <a:pt x="0" y="0"/>
                  </a:lnTo>
                  <a:close/>
                  <a:moveTo>
                    <a:pt x="10270182" y="5243531"/>
                  </a:moveTo>
                  <a:lnTo>
                    <a:pt x="59690" y="5243531"/>
                  </a:lnTo>
                  <a:lnTo>
                    <a:pt x="59690" y="59690"/>
                  </a:lnTo>
                  <a:lnTo>
                    <a:pt x="10270182" y="59690"/>
                  </a:lnTo>
                  <a:lnTo>
                    <a:pt x="10270182" y="5243531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21" name="TextBox 21"/>
          <p:cNvSpPr txBox="1"/>
          <p:nvPr/>
        </p:nvSpPr>
        <p:spPr>
          <a:xfrm rot="5400000">
            <a:off x="14164227" y="4339697"/>
            <a:ext cx="5658935" cy="550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19"/>
              </a:lnSpc>
            </a:pPr>
            <a:r>
              <a:rPr lang="en-US" sz="3599" spc="431" dirty="0">
                <a:solidFill>
                  <a:srgbClr val="2938FA"/>
                </a:solidFill>
                <a:latin typeface="VT323 Bold"/>
              </a:rPr>
              <a:t>WE RAN GAN!!!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508368" y="2728702"/>
            <a:ext cx="12563147" cy="5514310"/>
            <a:chOff x="0" y="180975"/>
            <a:chExt cx="15790722" cy="4740693"/>
          </a:xfrm>
        </p:grpSpPr>
        <p:sp>
          <p:nvSpPr>
            <p:cNvPr id="23" name="TextBox 23"/>
            <p:cNvSpPr txBox="1"/>
            <p:nvPr/>
          </p:nvSpPr>
          <p:spPr>
            <a:xfrm>
              <a:off x="10734790" y="4412979"/>
              <a:ext cx="3692410" cy="508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 spc="179" dirty="0">
                  <a:solidFill>
                    <a:srgbClr val="2938FA"/>
                  </a:solidFill>
                  <a:latin typeface="VT323"/>
                </a:rPr>
                <a:t>NT204.M11.ATCL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80975"/>
              <a:ext cx="15790722" cy="3175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9600" spc="179" dirty="0">
                  <a:solidFill>
                    <a:srgbClr val="2938FA"/>
                  </a:solidFill>
                  <a:latin typeface="VT323"/>
                </a:rPr>
                <a:t>ỨNG DỤNG</a:t>
              </a:r>
            </a:p>
            <a:p>
              <a:pPr>
                <a:lnSpc>
                  <a:spcPts val="9600"/>
                </a:lnSpc>
              </a:pPr>
              <a:r>
                <a:rPr lang="en-US" sz="9600" spc="-192" dirty="0">
                  <a:solidFill>
                    <a:srgbClr val="2938FA"/>
                  </a:solidFill>
                  <a:latin typeface="Efour Digital Pro"/>
                </a:rPr>
                <a:t>					</a:t>
              </a:r>
              <a:r>
                <a:rPr lang="en-US" sz="11500" spc="-192" dirty="0">
                  <a:solidFill>
                    <a:srgbClr val="2938FA"/>
                  </a:solidFill>
                  <a:latin typeface="Efour Digital Pro"/>
                </a:rPr>
                <a:t>GAN</a:t>
              </a:r>
              <a:endParaRPr lang="en-US" sz="9600" spc="-192" dirty="0">
                <a:solidFill>
                  <a:srgbClr val="2938FA"/>
                </a:solidFill>
                <a:latin typeface="Efour Digital Pro"/>
              </a:endParaRPr>
            </a:p>
            <a:p>
              <a:pPr>
                <a:lnSpc>
                  <a:spcPts val="9600"/>
                </a:lnSpc>
              </a:pPr>
              <a:r>
                <a:rPr lang="en-US" sz="9600" spc="179" dirty="0">
                  <a:solidFill>
                    <a:srgbClr val="2938FA"/>
                  </a:solidFill>
                  <a:latin typeface="VT323"/>
                </a:rPr>
                <a:t>TẤN CÔNG QUA MẶT ML IDPS</a:t>
              </a:r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96897" y="590945"/>
            <a:ext cx="949078" cy="949078"/>
          </a:xfrm>
          <a:prstGeom prst="rect">
            <a:avLst/>
          </a:prstGeom>
        </p:spPr>
      </p:pic>
      <p:sp>
        <p:nvSpPr>
          <p:cNvPr id="26" name="AutoShape 26"/>
          <p:cNvSpPr/>
          <p:nvPr/>
        </p:nvSpPr>
        <p:spPr>
          <a:xfrm>
            <a:off x="1315640" y="1333661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1436" y="1065484"/>
            <a:ext cx="949078" cy="949078"/>
          </a:xfrm>
          <a:prstGeom prst="rect">
            <a:avLst/>
          </a:prstGeom>
        </p:spPr>
      </p:pic>
      <p:sp>
        <p:nvSpPr>
          <p:cNvPr id="28" name="AutoShape 28"/>
          <p:cNvSpPr/>
          <p:nvPr/>
        </p:nvSpPr>
        <p:spPr>
          <a:xfrm>
            <a:off x="1802153" y="1820174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45975" y="1540022"/>
            <a:ext cx="949078" cy="949078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4640402" y="1858214"/>
            <a:ext cx="10868542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149409" y="1345575"/>
            <a:ext cx="10868542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09729" y="893613"/>
            <a:ext cx="10868542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pic>
        <p:nvPicPr>
          <p:cNvPr id="33" name="Picture 32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B500840C-D205-40DB-8A18-78264777ACB1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958" y="36184"/>
            <a:ext cx="2789555" cy="1153795"/>
          </a:xfrm>
          <a:prstGeom prst="rect">
            <a:avLst/>
          </a:prstGeom>
        </p:spPr>
      </p:pic>
      <p:sp>
        <p:nvSpPr>
          <p:cNvPr id="34" name="TextBox 23">
            <a:extLst>
              <a:ext uri="{FF2B5EF4-FFF2-40B4-BE49-F238E27FC236}">
                <a16:creationId xmlns:a16="http://schemas.microsoft.com/office/drawing/2014/main" id="{85BDFB75-9FA0-4E28-8627-32F23BFC2F1A}"/>
              </a:ext>
            </a:extLst>
          </p:cNvPr>
          <p:cNvSpPr txBox="1"/>
          <p:nvPr/>
        </p:nvSpPr>
        <p:spPr>
          <a:xfrm>
            <a:off x="13411200" y="9580250"/>
            <a:ext cx="4786323" cy="591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spc="179" dirty="0">
                <a:solidFill>
                  <a:srgbClr val="2938FA"/>
                </a:solidFill>
                <a:latin typeface="VT323"/>
              </a:rPr>
              <a:t>Academic Term 1/2022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8801100"/>
            <a:ext cx="4267200" cy="540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 dirty="0">
                <a:solidFill>
                  <a:srgbClr val="2938FA"/>
                </a:solidFill>
                <a:latin typeface="Efour Digital Pro Bold"/>
              </a:rPr>
              <a:t>Deep learning</a:t>
            </a:r>
          </a:p>
        </p:txBody>
      </p:sp>
      <p:sp>
        <p:nvSpPr>
          <p:cNvPr id="6" name="Freeform 6"/>
          <p:cNvSpPr/>
          <p:nvPr/>
        </p:nvSpPr>
        <p:spPr>
          <a:xfrm>
            <a:off x="12068614" y="4396717"/>
            <a:ext cx="5575047" cy="3505745"/>
          </a:xfrm>
          <a:custGeom>
            <a:avLst/>
            <a:gdLst/>
            <a:ahLst/>
            <a:cxnLst/>
            <a:rect l="l" t="t" r="r" b="b"/>
            <a:pathLst>
              <a:path w="6197600" h="4085590">
                <a:moveTo>
                  <a:pt x="6197600" y="4085590"/>
                </a:moveTo>
                <a:lnTo>
                  <a:pt x="0" y="4085590"/>
                </a:lnTo>
                <a:lnTo>
                  <a:pt x="0" y="0"/>
                </a:lnTo>
                <a:lnTo>
                  <a:pt x="6197600" y="0"/>
                </a:lnTo>
                <a:lnTo>
                  <a:pt x="6197600" y="408559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7274" t="-30438" r="-12668" b="-3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58770" y="3844510"/>
            <a:ext cx="5575048" cy="450117"/>
          </a:xfrm>
          <a:custGeom>
            <a:avLst/>
            <a:gdLst/>
            <a:ahLst/>
            <a:cxnLst/>
            <a:rect l="l" t="t" r="r" b="b"/>
            <a:pathLst>
              <a:path w="6197600" h="500380">
                <a:moveTo>
                  <a:pt x="0" y="0"/>
                </a:moveTo>
                <a:lnTo>
                  <a:pt x="6197600" y="0"/>
                </a:lnTo>
                <a:lnTo>
                  <a:pt x="6197600" y="500380"/>
                </a:lnTo>
                <a:lnTo>
                  <a:pt x="0" y="500380"/>
                </a:lnTo>
                <a:close/>
              </a:path>
            </a:pathLst>
          </a:custGeom>
          <a:solidFill>
            <a:srgbClr val="F1A5D6"/>
          </a:solidFill>
        </p:spPr>
      </p:sp>
      <p:sp>
        <p:nvSpPr>
          <p:cNvPr id="8" name="Freeform 8"/>
          <p:cNvSpPr/>
          <p:nvPr/>
        </p:nvSpPr>
        <p:spPr>
          <a:xfrm>
            <a:off x="12090224" y="3775964"/>
            <a:ext cx="5712139" cy="4329801"/>
          </a:xfrm>
          <a:custGeom>
            <a:avLst/>
            <a:gdLst/>
            <a:ahLst/>
            <a:cxnLst/>
            <a:rect l="l" t="t" r="r" b="b"/>
            <a:pathLst>
              <a:path w="6350000" h="4813300">
                <a:moveTo>
                  <a:pt x="0" y="0"/>
                </a:moveTo>
                <a:lnTo>
                  <a:pt x="0" y="575310"/>
                </a:lnTo>
                <a:lnTo>
                  <a:pt x="0" y="652780"/>
                </a:lnTo>
                <a:lnTo>
                  <a:pt x="0" y="4813300"/>
                </a:lnTo>
                <a:lnTo>
                  <a:pt x="6350000" y="4813300"/>
                </a:lnTo>
                <a:lnTo>
                  <a:pt x="6350000" y="652780"/>
                </a:lnTo>
                <a:lnTo>
                  <a:pt x="6350000" y="575310"/>
                </a:lnTo>
                <a:lnTo>
                  <a:pt x="6350000" y="0"/>
                </a:lnTo>
                <a:lnTo>
                  <a:pt x="0" y="0"/>
                </a:lnTo>
                <a:close/>
                <a:moveTo>
                  <a:pt x="6273800" y="4737100"/>
                </a:moveTo>
                <a:lnTo>
                  <a:pt x="76200" y="4737100"/>
                </a:lnTo>
                <a:lnTo>
                  <a:pt x="76200" y="652780"/>
                </a:lnTo>
                <a:lnTo>
                  <a:pt x="6273800" y="652780"/>
                </a:lnTo>
                <a:lnTo>
                  <a:pt x="6273800" y="4737100"/>
                </a:lnTo>
                <a:close/>
                <a:moveTo>
                  <a:pt x="6273800" y="575310"/>
                </a:moveTo>
                <a:lnTo>
                  <a:pt x="76200" y="575310"/>
                </a:lnTo>
                <a:lnTo>
                  <a:pt x="76200" y="76200"/>
                </a:lnTo>
                <a:lnTo>
                  <a:pt x="6273800" y="76200"/>
                </a:lnTo>
                <a:lnTo>
                  <a:pt x="6273800" y="575310"/>
                </a:lnTo>
                <a:close/>
                <a:moveTo>
                  <a:pt x="285750" y="320040"/>
                </a:moveTo>
                <a:cubicBezTo>
                  <a:pt x="285750" y="259080"/>
                  <a:pt x="335280" y="209550"/>
                  <a:pt x="396240" y="209550"/>
                </a:cubicBezTo>
                <a:cubicBezTo>
                  <a:pt x="457200" y="209550"/>
                  <a:pt x="506730" y="259080"/>
                  <a:pt x="506730" y="320040"/>
                </a:cubicBezTo>
                <a:cubicBezTo>
                  <a:pt x="506730" y="381000"/>
                  <a:pt x="458470" y="431800"/>
                  <a:pt x="396240" y="431800"/>
                </a:cubicBezTo>
                <a:cubicBezTo>
                  <a:pt x="335280" y="431800"/>
                  <a:pt x="285750" y="382270"/>
                  <a:pt x="285750" y="320040"/>
                </a:cubicBezTo>
                <a:close/>
                <a:moveTo>
                  <a:pt x="660400" y="320040"/>
                </a:moveTo>
                <a:cubicBezTo>
                  <a:pt x="660400" y="259080"/>
                  <a:pt x="709930" y="209550"/>
                  <a:pt x="770890" y="209550"/>
                </a:cubicBezTo>
                <a:cubicBezTo>
                  <a:pt x="831850" y="209550"/>
                  <a:pt x="881380" y="259080"/>
                  <a:pt x="881380" y="320040"/>
                </a:cubicBezTo>
                <a:cubicBezTo>
                  <a:pt x="881380" y="381000"/>
                  <a:pt x="833120" y="431800"/>
                  <a:pt x="772160" y="431800"/>
                </a:cubicBezTo>
                <a:cubicBezTo>
                  <a:pt x="711200" y="431800"/>
                  <a:pt x="660400" y="382270"/>
                  <a:pt x="660400" y="320040"/>
                </a:cubicBezTo>
                <a:close/>
                <a:moveTo>
                  <a:pt x="1036320" y="320040"/>
                </a:moveTo>
                <a:cubicBezTo>
                  <a:pt x="1036320" y="259080"/>
                  <a:pt x="1085850" y="209550"/>
                  <a:pt x="1146810" y="209550"/>
                </a:cubicBezTo>
                <a:cubicBezTo>
                  <a:pt x="1207770" y="209550"/>
                  <a:pt x="1257300" y="259080"/>
                  <a:pt x="1257300" y="320040"/>
                </a:cubicBezTo>
                <a:cubicBezTo>
                  <a:pt x="1257300" y="381000"/>
                  <a:pt x="1207770" y="431800"/>
                  <a:pt x="1146810" y="431800"/>
                </a:cubicBezTo>
                <a:cubicBezTo>
                  <a:pt x="1085850" y="431800"/>
                  <a:pt x="1036320" y="382270"/>
                  <a:pt x="1036320" y="320040"/>
                </a:cubicBezTo>
                <a:close/>
                <a:moveTo>
                  <a:pt x="6018530" y="274320"/>
                </a:moveTo>
                <a:lnTo>
                  <a:pt x="1457960" y="274320"/>
                </a:lnTo>
                <a:lnTo>
                  <a:pt x="1457960" y="198120"/>
                </a:lnTo>
                <a:lnTo>
                  <a:pt x="6018530" y="198120"/>
                </a:lnTo>
                <a:lnTo>
                  <a:pt x="6018530" y="274320"/>
                </a:lnTo>
                <a:close/>
                <a:moveTo>
                  <a:pt x="6018530" y="444500"/>
                </a:moveTo>
                <a:lnTo>
                  <a:pt x="1457960" y="444500"/>
                </a:lnTo>
                <a:lnTo>
                  <a:pt x="1457960" y="368300"/>
                </a:lnTo>
                <a:lnTo>
                  <a:pt x="6018530" y="368300"/>
                </a:lnTo>
                <a:lnTo>
                  <a:pt x="6018530" y="444500"/>
                </a:lnTo>
                <a:close/>
              </a:path>
            </a:pathLst>
          </a:custGeom>
          <a:solidFill>
            <a:srgbClr val="2938FA"/>
          </a:solidFill>
        </p:spPr>
      </p:sp>
      <p:sp>
        <p:nvSpPr>
          <p:cNvPr id="10" name="Freeform 10"/>
          <p:cNvSpPr/>
          <p:nvPr/>
        </p:nvSpPr>
        <p:spPr>
          <a:xfrm>
            <a:off x="6356476" y="2524434"/>
            <a:ext cx="5575048" cy="3675190"/>
          </a:xfrm>
          <a:custGeom>
            <a:avLst/>
            <a:gdLst/>
            <a:ahLst/>
            <a:cxnLst/>
            <a:rect l="l" t="t" r="r" b="b"/>
            <a:pathLst>
              <a:path w="6197600" h="4085590">
                <a:moveTo>
                  <a:pt x="6197600" y="4085590"/>
                </a:moveTo>
                <a:lnTo>
                  <a:pt x="0" y="4085590"/>
                </a:lnTo>
                <a:lnTo>
                  <a:pt x="0" y="0"/>
                </a:lnTo>
                <a:lnTo>
                  <a:pt x="6197600" y="0"/>
                </a:lnTo>
                <a:lnTo>
                  <a:pt x="6197600" y="408559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56476" y="2006915"/>
            <a:ext cx="5575048" cy="450117"/>
          </a:xfrm>
          <a:custGeom>
            <a:avLst/>
            <a:gdLst/>
            <a:ahLst/>
            <a:cxnLst/>
            <a:rect l="l" t="t" r="r" b="b"/>
            <a:pathLst>
              <a:path w="6197600" h="500380">
                <a:moveTo>
                  <a:pt x="0" y="0"/>
                </a:moveTo>
                <a:lnTo>
                  <a:pt x="6197600" y="0"/>
                </a:lnTo>
                <a:lnTo>
                  <a:pt x="6197600" y="500380"/>
                </a:lnTo>
                <a:lnTo>
                  <a:pt x="0" y="500380"/>
                </a:lnTo>
                <a:close/>
              </a:path>
            </a:pathLst>
          </a:custGeom>
          <a:solidFill>
            <a:srgbClr val="F1A5D6"/>
          </a:solidFill>
        </p:spPr>
      </p:sp>
      <p:sp>
        <p:nvSpPr>
          <p:cNvPr id="12" name="Freeform 12"/>
          <p:cNvSpPr/>
          <p:nvPr/>
        </p:nvSpPr>
        <p:spPr>
          <a:xfrm>
            <a:off x="6287930" y="1938369"/>
            <a:ext cx="5712139" cy="4329801"/>
          </a:xfrm>
          <a:custGeom>
            <a:avLst/>
            <a:gdLst/>
            <a:ahLst/>
            <a:cxnLst/>
            <a:rect l="l" t="t" r="r" b="b"/>
            <a:pathLst>
              <a:path w="6350000" h="4813300">
                <a:moveTo>
                  <a:pt x="0" y="0"/>
                </a:moveTo>
                <a:lnTo>
                  <a:pt x="0" y="575310"/>
                </a:lnTo>
                <a:lnTo>
                  <a:pt x="0" y="652780"/>
                </a:lnTo>
                <a:lnTo>
                  <a:pt x="0" y="4813300"/>
                </a:lnTo>
                <a:lnTo>
                  <a:pt x="6350000" y="4813300"/>
                </a:lnTo>
                <a:lnTo>
                  <a:pt x="6350000" y="652780"/>
                </a:lnTo>
                <a:lnTo>
                  <a:pt x="6350000" y="575310"/>
                </a:lnTo>
                <a:lnTo>
                  <a:pt x="6350000" y="0"/>
                </a:lnTo>
                <a:lnTo>
                  <a:pt x="0" y="0"/>
                </a:lnTo>
                <a:close/>
                <a:moveTo>
                  <a:pt x="6273800" y="4737100"/>
                </a:moveTo>
                <a:lnTo>
                  <a:pt x="76200" y="4737100"/>
                </a:lnTo>
                <a:lnTo>
                  <a:pt x="76200" y="652780"/>
                </a:lnTo>
                <a:lnTo>
                  <a:pt x="6273800" y="652780"/>
                </a:lnTo>
                <a:lnTo>
                  <a:pt x="6273800" y="4737100"/>
                </a:lnTo>
                <a:close/>
                <a:moveTo>
                  <a:pt x="6273800" y="575310"/>
                </a:moveTo>
                <a:lnTo>
                  <a:pt x="76200" y="575310"/>
                </a:lnTo>
                <a:lnTo>
                  <a:pt x="76200" y="76200"/>
                </a:lnTo>
                <a:lnTo>
                  <a:pt x="6273800" y="76200"/>
                </a:lnTo>
                <a:lnTo>
                  <a:pt x="6273800" y="575310"/>
                </a:lnTo>
                <a:close/>
                <a:moveTo>
                  <a:pt x="285750" y="320040"/>
                </a:moveTo>
                <a:cubicBezTo>
                  <a:pt x="285750" y="259080"/>
                  <a:pt x="335280" y="209550"/>
                  <a:pt x="396240" y="209550"/>
                </a:cubicBezTo>
                <a:cubicBezTo>
                  <a:pt x="457200" y="209550"/>
                  <a:pt x="506730" y="259080"/>
                  <a:pt x="506730" y="320040"/>
                </a:cubicBezTo>
                <a:cubicBezTo>
                  <a:pt x="506730" y="381000"/>
                  <a:pt x="458470" y="431800"/>
                  <a:pt x="396240" y="431800"/>
                </a:cubicBezTo>
                <a:cubicBezTo>
                  <a:pt x="335280" y="431800"/>
                  <a:pt x="285750" y="382270"/>
                  <a:pt x="285750" y="320040"/>
                </a:cubicBezTo>
                <a:close/>
                <a:moveTo>
                  <a:pt x="660400" y="320040"/>
                </a:moveTo>
                <a:cubicBezTo>
                  <a:pt x="660400" y="259080"/>
                  <a:pt x="709930" y="209550"/>
                  <a:pt x="770890" y="209550"/>
                </a:cubicBezTo>
                <a:cubicBezTo>
                  <a:pt x="831850" y="209550"/>
                  <a:pt x="881380" y="259080"/>
                  <a:pt x="881380" y="320040"/>
                </a:cubicBezTo>
                <a:cubicBezTo>
                  <a:pt x="881380" y="381000"/>
                  <a:pt x="833120" y="431800"/>
                  <a:pt x="772160" y="431800"/>
                </a:cubicBezTo>
                <a:cubicBezTo>
                  <a:pt x="711200" y="431800"/>
                  <a:pt x="660400" y="382270"/>
                  <a:pt x="660400" y="320040"/>
                </a:cubicBezTo>
                <a:close/>
                <a:moveTo>
                  <a:pt x="1036320" y="320040"/>
                </a:moveTo>
                <a:cubicBezTo>
                  <a:pt x="1036320" y="259080"/>
                  <a:pt x="1085850" y="209550"/>
                  <a:pt x="1146810" y="209550"/>
                </a:cubicBezTo>
                <a:cubicBezTo>
                  <a:pt x="1207770" y="209550"/>
                  <a:pt x="1257300" y="259080"/>
                  <a:pt x="1257300" y="320040"/>
                </a:cubicBezTo>
                <a:cubicBezTo>
                  <a:pt x="1257300" y="381000"/>
                  <a:pt x="1207770" y="431800"/>
                  <a:pt x="1146810" y="431800"/>
                </a:cubicBezTo>
                <a:cubicBezTo>
                  <a:pt x="1085850" y="431800"/>
                  <a:pt x="1036320" y="382270"/>
                  <a:pt x="1036320" y="320040"/>
                </a:cubicBezTo>
                <a:close/>
                <a:moveTo>
                  <a:pt x="6018530" y="274320"/>
                </a:moveTo>
                <a:lnTo>
                  <a:pt x="1457960" y="274320"/>
                </a:lnTo>
                <a:lnTo>
                  <a:pt x="1457960" y="198120"/>
                </a:lnTo>
                <a:lnTo>
                  <a:pt x="6018530" y="198120"/>
                </a:lnTo>
                <a:lnTo>
                  <a:pt x="6018530" y="274320"/>
                </a:lnTo>
                <a:close/>
                <a:moveTo>
                  <a:pt x="6018530" y="444500"/>
                </a:moveTo>
                <a:lnTo>
                  <a:pt x="1457960" y="444500"/>
                </a:lnTo>
                <a:lnTo>
                  <a:pt x="1457960" y="368300"/>
                </a:lnTo>
                <a:lnTo>
                  <a:pt x="6018530" y="368300"/>
                </a:lnTo>
                <a:lnTo>
                  <a:pt x="6018530" y="444500"/>
                </a:lnTo>
                <a:close/>
              </a:path>
            </a:pathLst>
          </a:custGeom>
          <a:solidFill>
            <a:srgbClr val="2938FA"/>
          </a:solidFill>
        </p:spPr>
      </p:sp>
      <p:sp>
        <p:nvSpPr>
          <p:cNvPr id="14" name="Freeform 14"/>
          <p:cNvSpPr/>
          <p:nvPr/>
        </p:nvSpPr>
        <p:spPr>
          <a:xfrm>
            <a:off x="400823" y="1341395"/>
            <a:ext cx="5575048" cy="3675190"/>
          </a:xfrm>
          <a:custGeom>
            <a:avLst/>
            <a:gdLst/>
            <a:ahLst/>
            <a:cxnLst/>
            <a:rect l="l" t="t" r="r" b="b"/>
            <a:pathLst>
              <a:path w="6197600" h="4085590">
                <a:moveTo>
                  <a:pt x="6197600" y="4085590"/>
                </a:moveTo>
                <a:lnTo>
                  <a:pt x="0" y="4085590"/>
                </a:lnTo>
                <a:lnTo>
                  <a:pt x="0" y="0"/>
                </a:lnTo>
                <a:lnTo>
                  <a:pt x="6197600" y="0"/>
                </a:lnTo>
                <a:lnTo>
                  <a:pt x="6197600" y="408559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00823" y="823876"/>
            <a:ext cx="5575048" cy="450117"/>
          </a:xfrm>
          <a:custGeom>
            <a:avLst/>
            <a:gdLst/>
            <a:ahLst/>
            <a:cxnLst/>
            <a:rect l="l" t="t" r="r" b="b"/>
            <a:pathLst>
              <a:path w="6197600" h="500380">
                <a:moveTo>
                  <a:pt x="0" y="0"/>
                </a:moveTo>
                <a:lnTo>
                  <a:pt x="6197600" y="0"/>
                </a:lnTo>
                <a:lnTo>
                  <a:pt x="6197600" y="500380"/>
                </a:lnTo>
                <a:lnTo>
                  <a:pt x="0" y="500380"/>
                </a:lnTo>
                <a:close/>
              </a:path>
            </a:pathLst>
          </a:custGeom>
          <a:solidFill>
            <a:srgbClr val="F1A5D6"/>
          </a:solidFill>
        </p:spPr>
      </p:sp>
      <p:sp>
        <p:nvSpPr>
          <p:cNvPr id="16" name="Freeform 16"/>
          <p:cNvSpPr/>
          <p:nvPr/>
        </p:nvSpPr>
        <p:spPr>
          <a:xfrm>
            <a:off x="332277" y="755330"/>
            <a:ext cx="5712139" cy="4329801"/>
          </a:xfrm>
          <a:custGeom>
            <a:avLst/>
            <a:gdLst/>
            <a:ahLst/>
            <a:cxnLst/>
            <a:rect l="l" t="t" r="r" b="b"/>
            <a:pathLst>
              <a:path w="6350000" h="4813300">
                <a:moveTo>
                  <a:pt x="0" y="0"/>
                </a:moveTo>
                <a:lnTo>
                  <a:pt x="0" y="575310"/>
                </a:lnTo>
                <a:lnTo>
                  <a:pt x="0" y="652780"/>
                </a:lnTo>
                <a:lnTo>
                  <a:pt x="0" y="4813300"/>
                </a:lnTo>
                <a:lnTo>
                  <a:pt x="6350000" y="4813300"/>
                </a:lnTo>
                <a:lnTo>
                  <a:pt x="6350000" y="652780"/>
                </a:lnTo>
                <a:lnTo>
                  <a:pt x="6350000" y="575310"/>
                </a:lnTo>
                <a:lnTo>
                  <a:pt x="6350000" y="0"/>
                </a:lnTo>
                <a:lnTo>
                  <a:pt x="0" y="0"/>
                </a:lnTo>
                <a:close/>
                <a:moveTo>
                  <a:pt x="6273800" y="4737100"/>
                </a:moveTo>
                <a:lnTo>
                  <a:pt x="76200" y="4737100"/>
                </a:lnTo>
                <a:lnTo>
                  <a:pt x="76200" y="652780"/>
                </a:lnTo>
                <a:lnTo>
                  <a:pt x="6273800" y="652780"/>
                </a:lnTo>
                <a:lnTo>
                  <a:pt x="6273800" y="4737100"/>
                </a:lnTo>
                <a:close/>
                <a:moveTo>
                  <a:pt x="6273800" y="575310"/>
                </a:moveTo>
                <a:lnTo>
                  <a:pt x="76200" y="575310"/>
                </a:lnTo>
                <a:lnTo>
                  <a:pt x="76200" y="76200"/>
                </a:lnTo>
                <a:lnTo>
                  <a:pt x="6273800" y="76200"/>
                </a:lnTo>
                <a:lnTo>
                  <a:pt x="6273800" y="575310"/>
                </a:lnTo>
                <a:close/>
                <a:moveTo>
                  <a:pt x="285750" y="320040"/>
                </a:moveTo>
                <a:cubicBezTo>
                  <a:pt x="285750" y="259080"/>
                  <a:pt x="335280" y="209550"/>
                  <a:pt x="396240" y="209550"/>
                </a:cubicBezTo>
                <a:cubicBezTo>
                  <a:pt x="457200" y="209550"/>
                  <a:pt x="506730" y="259080"/>
                  <a:pt x="506730" y="320040"/>
                </a:cubicBezTo>
                <a:cubicBezTo>
                  <a:pt x="506730" y="381000"/>
                  <a:pt x="458470" y="431800"/>
                  <a:pt x="396240" y="431800"/>
                </a:cubicBezTo>
                <a:cubicBezTo>
                  <a:pt x="335280" y="431800"/>
                  <a:pt x="285750" y="382270"/>
                  <a:pt x="285750" y="320040"/>
                </a:cubicBezTo>
                <a:close/>
                <a:moveTo>
                  <a:pt x="660400" y="320040"/>
                </a:moveTo>
                <a:cubicBezTo>
                  <a:pt x="660400" y="259080"/>
                  <a:pt x="709930" y="209550"/>
                  <a:pt x="770890" y="209550"/>
                </a:cubicBezTo>
                <a:cubicBezTo>
                  <a:pt x="831850" y="209550"/>
                  <a:pt x="881380" y="259080"/>
                  <a:pt x="881380" y="320040"/>
                </a:cubicBezTo>
                <a:cubicBezTo>
                  <a:pt x="881380" y="381000"/>
                  <a:pt x="833120" y="431800"/>
                  <a:pt x="772160" y="431800"/>
                </a:cubicBezTo>
                <a:cubicBezTo>
                  <a:pt x="711200" y="431800"/>
                  <a:pt x="660400" y="382270"/>
                  <a:pt x="660400" y="320040"/>
                </a:cubicBezTo>
                <a:close/>
                <a:moveTo>
                  <a:pt x="1036320" y="320040"/>
                </a:moveTo>
                <a:cubicBezTo>
                  <a:pt x="1036320" y="259080"/>
                  <a:pt x="1085850" y="209550"/>
                  <a:pt x="1146810" y="209550"/>
                </a:cubicBezTo>
                <a:cubicBezTo>
                  <a:pt x="1207770" y="209550"/>
                  <a:pt x="1257300" y="259080"/>
                  <a:pt x="1257300" y="320040"/>
                </a:cubicBezTo>
                <a:cubicBezTo>
                  <a:pt x="1257300" y="381000"/>
                  <a:pt x="1207770" y="431800"/>
                  <a:pt x="1146810" y="431800"/>
                </a:cubicBezTo>
                <a:cubicBezTo>
                  <a:pt x="1085850" y="431800"/>
                  <a:pt x="1036320" y="382270"/>
                  <a:pt x="1036320" y="320040"/>
                </a:cubicBezTo>
                <a:close/>
                <a:moveTo>
                  <a:pt x="6018530" y="274320"/>
                </a:moveTo>
                <a:lnTo>
                  <a:pt x="1457960" y="274320"/>
                </a:lnTo>
                <a:lnTo>
                  <a:pt x="1457960" y="198120"/>
                </a:lnTo>
                <a:lnTo>
                  <a:pt x="6018530" y="198120"/>
                </a:lnTo>
                <a:lnTo>
                  <a:pt x="6018530" y="274320"/>
                </a:lnTo>
                <a:close/>
                <a:moveTo>
                  <a:pt x="6018530" y="444500"/>
                </a:moveTo>
                <a:lnTo>
                  <a:pt x="1457960" y="444500"/>
                </a:lnTo>
                <a:lnTo>
                  <a:pt x="1457960" y="368300"/>
                </a:lnTo>
                <a:lnTo>
                  <a:pt x="6018530" y="368300"/>
                </a:lnTo>
                <a:lnTo>
                  <a:pt x="6018530" y="444500"/>
                </a:lnTo>
                <a:close/>
              </a:path>
            </a:pathLst>
          </a:custGeom>
          <a:solidFill>
            <a:srgbClr val="2938FA"/>
          </a:solidFill>
        </p:spPr>
      </p:sp>
      <p:sp>
        <p:nvSpPr>
          <p:cNvPr id="17" name="TextBox 17"/>
          <p:cNvSpPr txBox="1"/>
          <p:nvPr/>
        </p:nvSpPr>
        <p:spPr>
          <a:xfrm>
            <a:off x="12158769" y="3316458"/>
            <a:ext cx="5484891" cy="35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Recurrent Neural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120B44-FC62-4C76-8655-CE61BE5A8A1E}"/>
              </a:ext>
            </a:extLst>
          </p:cNvPr>
          <p:cNvSpPr txBox="1"/>
          <p:nvPr/>
        </p:nvSpPr>
        <p:spPr>
          <a:xfrm>
            <a:off x="6219386" y="1516300"/>
            <a:ext cx="5712138" cy="35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Convolutional Neural Network 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4CC4CA90-2BF2-4E8D-8272-5D5A3BF9FAFC}"/>
              </a:ext>
            </a:extLst>
          </p:cNvPr>
          <p:cNvSpPr txBox="1"/>
          <p:nvPr/>
        </p:nvSpPr>
        <p:spPr>
          <a:xfrm>
            <a:off x="400823" y="404535"/>
            <a:ext cx="5575048" cy="35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Multi-layer Perceptron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BBB4FF92-228D-41C1-8122-144F4964B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15000" y="7059709"/>
            <a:ext cx="2734545" cy="28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1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3" name="AutoShape 3"/>
          <p:cNvSpPr/>
          <p:nvPr/>
        </p:nvSpPr>
        <p:spPr>
          <a:xfrm>
            <a:off x="9144000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9144000" cy="10287000"/>
            <a:chOff x="0" y="0"/>
            <a:chExt cx="6619731" cy="744719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19731" cy="7447197"/>
            </a:xfrm>
            <a:custGeom>
              <a:avLst/>
              <a:gdLst/>
              <a:ahLst/>
              <a:cxnLst/>
              <a:rect l="l" t="t" r="r" b="b"/>
              <a:pathLst>
                <a:path w="6619731" h="7447197">
                  <a:moveTo>
                    <a:pt x="0" y="0"/>
                  </a:moveTo>
                  <a:lnTo>
                    <a:pt x="0" y="7447197"/>
                  </a:lnTo>
                  <a:lnTo>
                    <a:pt x="6619731" y="7447197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FA11C3-5F58-4365-98C4-B65F5DF3692D}"/>
              </a:ext>
            </a:extLst>
          </p:cNvPr>
          <p:cNvGrpSpPr/>
          <p:nvPr/>
        </p:nvGrpSpPr>
        <p:grpSpPr>
          <a:xfrm>
            <a:off x="10300864" y="1624922"/>
            <a:ext cx="6430683" cy="6815225"/>
            <a:chOff x="10300864" y="1624922"/>
            <a:chExt cx="6430683" cy="6815225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10724578" y="1846854"/>
              <a:ext cx="6006969" cy="6414222"/>
              <a:chOff x="0" y="0"/>
              <a:chExt cx="8009292" cy="855229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-6350"/>
                <a:ext cx="8009293" cy="8564996"/>
              </a:xfrm>
              <a:custGeom>
                <a:avLst/>
                <a:gdLst/>
                <a:ahLst/>
                <a:cxnLst/>
                <a:rect l="l" t="t" r="r" b="b"/>
                <a:pathLst>
                  <a:path w="8009293" h="8564996">
                    <a:moveTo>
                      <a:pt x="0" y="0"/>
                    </a:moveTo>
                    <a:lnTo>
                      <a:pt x="8009293" y="0"/>
                    </a:lnTo>
                    <a:lnTo>
                      <a:pt x="8009293" y="12700"/>
                    </a:lnTo>
                    <a:lnTo>
                      <a:pt x="0" y="12700"/>
                    </a:lnTo>
                    <a:close/>
                    <a:moveTo>
                      <a:pt x="0" y="2138074"/>
                    </a:moveTo>
                    <a:lnTo>
                      <a:pt x="8009293" y="2138074"/>
                    </a:lnTo>
                    <a:lnTo>
                      <a:pt x="8009293" y="2150774"/>
                    </a:lnTo>
                    <a:lnTo>
                      <a:pt x="0" y="2150774"/>
                    </a:lnTo>
                    <a:close/>
                    <a:moveTo>
                      <a:pt x="0" y="4276148"/>
                    </a:moveTo>
                    <a:lnTo>
                      <a:pt x="8009293" y="4276148"/>
                    </a:lnTo>
                    <a:lnTo>
                      <a:pt x="8009293" y="4288848"/>
                    </a:lnTo>
                    <a:lnTo>
                      <a:pt x="0" y="4288848"/>
                    </a:lnTo>
                    <a:close/>
                    <a:moveTo>
                      <a:pt x="0" y="6414222"/>
                    </a:moveTo>
                    <a:lnTo>
                      <a:pt x="8009293" y="6414222"/>
                    </a:lnTo>
                    <a:lnTo>
                      <a:pt x="8009293" y="6426922"/>
                    </a:lnTo>
                    <a:lnTo>
                      <a:pt x="0" y="6426922"/>
                    </a:lnTo>
                    <a:close/>
                    <a:moveTo>
                      <a:pt x="0" y="8552296"/>
                    </a:moveTo>
                    <a:lnTo>
                      <a:pt x="8009293" y="8552296"/>
                    </a:lnTo>
                    <a:lnTo>
                      <a:pt x="8009293" y="8564996"/>
                    </a:lnTo>
                    <a:lnTo>
                      <a:pt x="0" y="8564996"/>
                    </a:lnTo>
                    <a:close/>
                  </a:path>
                </a:pathLst>
              </a:custGeom>
              <a:solidFill>
                <a:srgbClr val="222222">
                  <a:alpha val="24706"/>
                </a:srgbClr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0300864" y="1624922"/>
              <a:ext cx="423714" cy="401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2938FA"/>
                  </a:solidFill>
                  <a:latin typeface="Arimo"/>
                </a:rPr>
                <a:t>40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300864" y="3228477"/>
              <a:ext cx="423714" cy="401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2938FA"/>
                  </a:solidFill>
                  <a:latin typeface="Arimo"/>
                </a:rPr>
                <a:t>30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300864" y="4832033"/>
              <a:ext cx="423714" cy="401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2938FA"/>
                  </a:solidFill>
                  <a:latin typeface="Arimo"/>
                </a:rPr>
                <a:t>20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300864" y="6435588"/>
              <a:ext cx="423714" cy="401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2938FA"/>
                  </a:solidFill>
                  <a:latin typeface="Arimo"/>
                </a:rPr>
                <a:t>10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470379" y="8039144"/>
              <a:ext cx="254198" cy="401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2938FA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3" name="Group 23"/>
            <p:cNvGrpSpPr>
              <a:grpSpLocks noChangeAspect="1"/>
            </p:cNvGrpSpPr>
            <p:nvPr/>
          </p:nvGrpSpPr>
          <p:grpSpPr>
            <a:xfrm>
              <a:off x="10724578" y="1846854"/>
              <a:ext cx="6006969" cy="6414222"/>
              <a:chOff x="0" y="0"/>
              <a:chExt cx="8009292" cy="8552296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737429" y="2973689"/>
                <a:ext cx="1686138" cy="1793291"/>
              </a:xfrm>
              <a:custGeom>
                <a:avLst/>
                <a:gdLst/>
                <a:ahLst/>
                <a:cxnLst/>
                <a:rect l="l" t="t" r="r" b="b"/>
                <a:pathLst>
                  <a:path w="1686138" h="1793291">
                    <a:moveTo>
                      <a:pt x="127000" y="1730074"/>
                    </a:moveTo>
                    <a:cubicBezTo>
                      <a:pt x="126844" y="1695115"/>
                      <a:pt x="98460" y="1666857"/>
                      <a:pt x="63500" y="1666857"/>
                    </a:cubicBezTo>
                    <a:cubicBezTo>
                      <a:pt x="28541" y="1666857"/>
                      <a:pt x="157" y="1695115"/>
                      <a:pt x="0" y="1730074"/>
                    </a:cubicBezTo>
                    <a:cubicBezTo>
                      <a:pt x="157" y="1765033"/>
                      <a:pt x="28541" y="1793291"/>
                      <a:pt x="63500" y="1793291"/>
                    </a:cubicBezTo>
                    <a:cubicBezTo>
                      <a:pt x="98460" y="1793291"/>
                      <a:pt x="126844" y="1765033"/>
                      <a:pt x="127000" y="1730074"/>
                    </a:cubicBezTo>
                    <a:close/>
                    <a:moveTo>
                      <a:pt x="42721" y="1710459"/>
                    </a:moveTo>
                    <a:lnTo>
                      <a:pt x="84280" y="1749689"/>
                    </a:lnTo>
                    <a:lnTo>
                      <a:pt x="1686138" y="39229"/>
                    </a:lnTo>
                    <a:lnTo>
                      <a:pt x="1644579" y="0"/>
                    </a:lnTo>
                    <a:close/>
                  </a:path>
                </a:pathLst>
              </a:custGeom>
              <a:solidFill>
                <a:srgbClr val="F1A5D0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2339288" y="2930087"/>
                <a:ext cx="1675908" cy="731195"/>
              </a:xfrm>
              <a:custGeom>
                <a:avLst/>
                <a:gdLst/>
                <a:ahLst/>
                <a:cxnLst/>
                <a:rect l="l" t="t" r="r" b="b"/>
                <a:pathLst>
                  <a:path w="1675908" h="731195">
                    <a:moveTo>
                      <a:pt x="127000" y="63217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7"/>
                    </a:cubicBezTo>
                    <a:close/>
                    <a:moveTo>
                      <a:pt x="74050" y="36660"/>
                    </a:moveTo>
                    <a:lnTo>
                      <a:pt x="52950" y="89773"/>
                    </a:lnTo>
                    <a:lnTo>
                      <a:pt x="1654808" y="731195"/>
                    </a:lnTo>
                    <a:lnTo>
                      <a:pt x="1675908" y="678083"/>
                    </a:lnTo>
                    <a:close/>
                  </a:path>
                </a:pathLst>
              </a:custGeom>
              <a:solidFill>
                <a:srgbClr val="F1A5D0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3941146" y="1053818"/>
                <a:ext cx="1689543" cy="2644125"/>
              </a:xfrm>
              <a:custGeom>
                <a:avLst/>
                <a:gdLst/>
                <a:ahLst/>
                <a:cxnLst/>
                <a:rect l="l" t="t" r="r" b="b"/>
                <a:pathLst>
                  <a:path w="1689543" h="2644125">
                    <a:moveTo>
                      <a:pt x="127000" y="2580908"/>
                    </a:moveTo>
                    <a:cubicBezTo>
                      <a:pt x="126844" y="2545949"/>
                      <a:pt x="98460" y="2517691"/>
                      <a:pt x="63500" y="2517691"/>
                    </a:cubicBezTo>
                    <a:cubicBezTo>
                      <a:pt x="28541" y="2517691"/>
                      <a:pt x="156" y="2545949"/>
                      <a:pt x="0" y="2580908"/>
                    </a:cubicBezTo>
                    <a:cubicBezTo>
                      <a:pt x="156" y="2615867"/>
                      <a:pt x="28541" y="2644124"/>
                      <a:pt x="63500" y="2644124"/>
                    </a:cubicBezTo>
                    <a:cubicBezTo>
                      <a:pt x="98460" y="2644124"/>
                      <a:pt x="126844" y="2615867"/>
                      <a:pt x="127000" y="2580908"/>
                    </a:cubicBezTo>
                    <a:close/>
                    <a:moveTo>
                      <a:pt x="39315" y="2565689"/>
                    </a:moveTo>
                    <a:lnTo>
                      <a:pt x="87685" y="2596127"/>
                    </a:lnTo>
                    <a:lnTo>
                      <a:pt x="1689543" y="30438"/>
                    </a:lnTo>
                    <a:lnTo>
                      <a:pt x="1641174" y="0"/>
                    </a:lnTo>
                    <a:close/>
                  </a:path>
                </a:pathLst>
              </a:custGeom>
              <a:solidFill>
                <a:srgbClr val="F1A5D0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5543005" y="792013"/>
                <a:ext cx="1728858" cy="340241"/>
              </a:xfrm>
              <a:custGeom>
                <a:avLst/>
                <a:gdLst/>
                <a:ahLst/>
                <a:cxnLst/>
                <a:rect l="l" t="t" r="r" b="b"/>
                <a:pathLst>
                  <a:path w="1728858" h="340241">
                    <a:moveTo>
                      <a:pt x="127000" y="277024"/>
                    </a:moveTo>
                    <a:cubicBezTo>
                      <a:pt x="126843" y="242065"/>
                      <a:pt x="98459" y="213807"/>
                      <a:pt x="63500" y="213807"/>
                    </a:cubicBezTo>
                    <a:cubicBezTo>
                      <a:pt x="28540" y="213807"/>
                      <a:pt x="156" y="242065"/>
                      <a:pt x="0" y="277024"/>
                    </a:cubicBezTo>
                    <a:cubicBezTo>
                      <a:pt x="156" y="311983"/>
                      <a:pt x="28540" y="340241"/>
                      <a:pt x="63500" y="340241"/>
                    </a:cubicBezTo>
                    <a:cubicBezTo>
                      <a:pt x="98459" y="340241"/>
                      <a:pt x="126843" y="311983"/>
                      <a:pt x="127000" y="277024"/>
                    </a:cubicBezTo>
                    <a:close/>
                    <a:moveTo>
                      <a:pt x="59748" y="248696"/>
                    </a:moveTo>
                    <a:lnTo>
                      <a:pt x="67251" y="305352"/>
                    </a:lnTo>
                    <a:lnTo>
                      <a:pt x="1669109" y="91544"/>
                    </a:lnTo>
                    <a:lnTo>
                      <a:pt x="1661606" y="34889"/>
                    </a:lnTo>
                    <a:close/>
                    <a:moveTo>
                      <a:pt x="1728858" y="63217"/>
                    </a:moveTo>
                    <a:cubicBezTo>
                      <a:pt x="1728702" y="28257"/>
                      <a:pt x="1700318" y="0"/>
                      <a:pt x="1665358" y="0"/>
                    </a:cubicBezTo>
                    <a:cubicBezTo>
                      <a:pt x="1630398" y="0"/>
                      <a:pt x="1602015" y="28257"/>
                      <a:pt x="1601858" y="63217"/>
                    </a:cubicBezTo>
                    <a:cubicBezTo>
                      <a:pt x="1602015" y="98176"/>
                      <a:pt x="1630398" y="126433"/>
                      <a:pt x="1665358" y="126433"/>
                    </a:cubicBezTo>
                    <a:cubicBezTo>
                      <a:pt x="1700318" y="126433"/>
                      <a:pt x="1728702" y="98176"/>
                      <a:pt x="1728858" y="63217"/>
                    </a:cubicBezTo>
                    <a:close/>
                  </a:path>
                </a:pathLst>
              </a:custGeom>
              <a:solidFill>
                <a:srgbClr val="F1A5D0"/>
              </a:solidFill>
            </p:spPr>
          </p:sp>
        </p:grpSp>
      </p:grpSp>
      <p:sp>
        <p:nvSpPr>
          <p:cNvPr id="28" name="TextBox 28"/>
          <p:cNvSpPr txBox="1"/>
          <p:nvPr/>
        </p:nvSpPr>
        <p:spPr>
          <a:xfrm>
            <a:off x="1684617" y="9277808"/>
            <a:ext cx="7575465" cy="519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2800" spc="204" dirty="0">
                <a:solidFill>
                  <a:srgbClr val="2938FA"/>
                </a:solidFill>
                <a:latin typeface="Efour Digital Pro Bold"/>
              </a:rPr>
              <a:t>“</a:t>
            </a:r>
            <a:r>
              <a:rPr lang="en-US" sz="2800" spc="204" dirty="0" err="1">
                <a:solidFill>
                  <a:srgbClr val="2938FA"/>
                </a:solidFill>
                <a:latin typeface="Efour Digital Pro Bold"/>
              </a:rPr>
              <a:t>nhiên</a:t>
            </a:r>
            <a:r>
              <a:rPr lang="en-US" sz="28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2800" spc="204" dirty="0" err="1">
                <a:solidFill>
                  <a:srgbClr val="2938FA"/>
                </a:solidFill>
                <a:latin typeface="Efour Digital Pro Bold"/>
              </a:rPr>
              <a:t>liệu</a:t>
            </a:r>
            <a:r>
              <a:rPr lang="en-US" sz="2800" spc="204" dirty="0">
                <a:solidFill>
                  <a:srgbClr val="2938FA"/>
                </a:solidFill>
                <a:latin typeface="Efour Digital Pro Bold"/>
              </a:rPr>
              <a:t>” </a:t>
            </a:r>
            <a:r>
              <a:rPr lang="en-US" sz="2800" spc="204" dirty="0" err="1">
                <a:solidFill>
                  <a:srgbClr val="2938FA"/>
                </a:solidFill>
                <a:latin typeface="Efour Digital Pro Bold"/>
              </a:rPr>
              <a:t>hoạt</a:t>
            </a:r>
            <a:r>
              <a:rPr lang="en-US" sz="28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2800" spc="204" dirty="0" err="1">
                <a:solidFill>
                  <a:srgbClr val="2938FA"/>
                </a:solidFill>
                <a:latin typeface="Efour Digital Pro Bold"/>
              </a:rPr>
              <a:t>động</a:t>
            </a:r>
            <a:r>
              <a:rPr lang="en-US" sz="28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2800" spc="204" dirty="0" err="1">
                <a:solidFill>
                  <a:srgbClr val="2938FA"/>
                </a:solidFill>
                <a:latin typeface="Efour Digital Pro Bold"/>
              </a:rPr>
              <a:t>của</a:t>
            </a:r>
            <a:r>
              <a:rPr lang="en-US" sz="2800" spc="204" dirty="0">
                <a:solidFill>
                  <a:srgbClr val="2938FA"/>
                </a:solidFill>
                <a:latin typeface="Efour Digital Pro Bold"/>
              </a:rPr>
              <a:t> ML/DL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85800" y="2881213"/>
            <a:ext cx="7918365" cy="2881377"/>
            <a:chOff x="-223123" y="-2424363"/>
            <a:chExt cx="9227834" cy="3841835"/>
          </a:xfrm>
        </p:grpSpPr>
        <p:sp>
          <p:nvSpPr>
            <p:cNvPr id="30" name="TextBox 30"/>
            <p:cNvSpPr txBox="1"/>
            <p:nvPr/>
          </p:nvSpPr>
          <p:spPr>
            <a:xfrm>
              <a:off x="0" y="66675"/>
              <a:ext cx="9004711" cy="13507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919"/>
                </a:lnSpc>
              </a:pPr>
              <a:r>
                <a:rPr lang="en-US" sz="7199" dirty="0">
                  <a:solidFill>
                    <a:srgbClr val="2938FA"/>
                  </a:solidFill>
                  <a:latin typeface="Efour Digital Pro"/>
                </a:rPr>
                <a:t>dataset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-223123" y="-2424363"/>
              <a:ext cx="9004711" cy="2106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Nhưng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mà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, ML/DL-based IDPS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lấy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dữ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liệu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từ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đâu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?</a:t>
              </a:r>
            </a:p>
            <a:p>
              <a:pPr>
                <a:lnSpc>
                  <a:spcPts val="4199"/>
                </a:lnSpc>
              </a:pP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Điểm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yếu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của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chúng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là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gì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?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352367" y="107804"/>
            <a:ext cx="5762933" cy="35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400" spc="126" dirty="0">
                <a:solidFill>
                  <a:srgbClr val="2938FA"/>
                </a:solidFill>
                <a:latin typeface="Efour Digital Pro"/>
              </a:rPr>
              <a:t>c4tfl4q.txt • November, 2021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1496367" y="107804"/>
            <a:ext cx="5762933" cy="35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400" spc="126" dirty="0">
                <a:solidFill>
                  <a:srgbClr val="2938FA"/>
                </a:solidFill>
                <a:latin typeface="Efour Digital Pro"/>
              </a:rPr>
              <a:t>c4tfl4q.txt • November, 2021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93790" y="-309317"/>
            <a:ext cx="1185037" cy="11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724991" y="1095375"/>
            <a:ext cx="81153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dirty="0">
                <a:solidFill>
                  <a:srgbClr val="2938FA"/>
                </a:solidFill>
                <a:latin typeface="Efour Digital Pro"/>
              </a:rPr>
              <a:t>Dataset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924799" y="3009900"/>
            <a:ext cx="8915491" cy="5901731"/>
            <a:chOff x="0" y="-66675"/>
            <a:chExt cx="10820400" cy="5396266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820400" cy="1477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Là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các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tập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dữ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liệu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dùng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để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training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các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ML/DL IDS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09821"/>
              <a:ext cx="10820400" cy="10134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Lấy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từ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lưu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lượng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mạng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của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tổ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chức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/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doanh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nghiệp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(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giả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lập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hoặc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thực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tế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38086"/>
              <a:ext cx="10820400" cy="946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Sau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đó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được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xử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lý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(file CSV),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hoặc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dữ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liệu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thô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(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pcap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182421"/>
              <a:ext cx="10820400" cy="485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Các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tập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dữ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liệu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phổ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biến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875807"/>
              <a:ext cx="10820400" cy="453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NSL-KDD, CICIDS2018, KDD99, ISCXVPN2016, DoHBrw-2020,... 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0" y="0"/>
            <a:ext cx="7195954" cy="10287000"/>
            <a:chOff x="0" y="0"/>
            <a:chExt cx="4434840" cy="6339840"/>
          </a:xfrm>
        </p:grpSpPr>
        <p:sp>
          <p:nvSpPr>
            <p:cNvPr id="13" name="Freeform 13"/>
            <p:cNvSpPr/>
            <p:nvPr/>
          </p:nvSpPr>
          <p:spPr>
            <a:xfrm>
              <a:off x="0" y="436880"/>
              <a:ext cx="4064000" cy="5902960"/>
            </a:xfrm>
            <a:custGeom>
              <a:avLst/>
              <a:gdLst/>
              <a:ahLst/>
              <a:cxnLst/>
              <a:rect l="l" t="t" r="r" b="b"/>
              <a:pathLst>
                <a:path w="4064000" h="590296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2"/>
              <a:stretch>
                <a:fillRect l="-58801" r="-5880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50800" y="50800"/>
              <a:ext cx="4333240" cy="6239510"/>
            </a:xfrm>
            <a:custGeom>
              <a:avLst/>
              <a:gdLst/>
              <a:ahLst/>
              <a:cxnLst/>
              <a:rect l="l" t="t" r="r" b="b"/>
              <a:pathLst>
                <a:path w="4333240" h="623951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96850" y="165100"/>
              <a:ext cx="811530" cy="119380"/>
            </a:xfrm>
            <a:custGeom>
              <a:avLst/>
              <a:gdLst/>
              <a:ahLst/>
              <a:cxnLst/>
              <a:rect l="l" t="t" r="r" b="b"/>
              <a:pathLst>
                <a:path w="811530" h="11938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4114800" y="438150"/>
              <a:ext cx="269240" cy="5532120"/>
            </a:xfrm>
            <a:custGeom>
              <a:avLst/>
              <a:gdLst/>
              <a:ahLst/>
              <a:cxnLst/>
              <a:rect l="l" t="t" r="r" b="b"/>
              <a:pathLst>
                <a:path w="269240" h="553212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4434840" cy="6338570"/>
            </a:xfrm>
            <a:custGeom>
              <a:avLst/>
              <a:gdLst/>
              <a:ahLst/>
              <a:cxnLst/>
              <a:rect l="l" t="t" r="r" b="b"/>
              <a:pathLst>
                <a:path w="4434840" h="633857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</p:spTree>
    <p:extLst>
      <p:ext uri="{BB962C8B-B14F-4D97-AF65-F5344CB8AC3E}">
        <p14:creationId xmlns:p14="http://schemas.microsoft.com/office/powerpoint/2010/main" val="1038242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4480" y="-884828"/>
            <a:ext cx="8408780" cy="11606568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82200" y="779028"/>
            <a:ext cx="5496231" cy="53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Bắt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nguồn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từ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KDD99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82200" y="3084494"/>
            <a:ext cx="5496231" cy="53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Gồm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41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trường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thông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tin: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82200" y="6286499"/>
            <a:ext cx="7391400" cy="1685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Các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loại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tấn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công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mạng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: : R2L (Remote to Local), U2R (User to Root), DoS, Probe.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893B93-F9A1-421C-80C0-8C96B255BD27}"/>
              </a:ext>
            </a:extLst>
          </p:cNvPr>
          <p:cNvGrpSpPr/>
          <p:nvPr/>
        </p:nvGrpSpPr>
        <p:grpSpPr>
          <a:xfrm>
            <a:off x="533400" y="418789"/>
            <a:ext cx="2705100" cy="1390961"/>
            <a:chOff x="786093" y="2349757"/>
            <a:chExt cx="2705100" cy="1390961"/>
          </a:xfrm>
        </p:grpSpPr>
        <p:sp>
          <p:nvSpPr>
            <p:cNvPr id="5" name="TextBox 5"/>
            <p:cNvSpPr txBox="1"/>
            <p:nvPr/>
          </p:nvSpPr>
          <p:spPr>
            <a:xfrm>
              <a:off x="786093" y="2349757"/>
              <a:ext cx="2705100" cy="9979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159"/>
                </a:lnSpc>
              </a:pP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NSL-KDD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 rot="10800000" flipV="1">
              <a:off x="2195792" y="3389468"/>
              <a:ext cx="1104900" cy="3512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126" dirty="0">
                  <a:solidFill>
                    <a:srgbClr val="2938FA"/>
                  </a:solidFill>
                  <a:latin typeface="Efour Digital Pro"/>
                </a:rPr>
                <a:t>(2009)</a:t>
              </a:r>
            </a:p>
          </p:txBody>
        </p:sp>
      </p:grpSp>
      <p:sp>
        <p:nvSpPr>
          <p:cNvPr id="24" name="TextBox 6">
            <a:extLst>
              <a:ext uri="{FF2B5EF4-FFF2-40B4-BE49-F238E27FC236}">
                <a16:creationId xmlns:a16="http://schemas.microsoft.com/office/drawing/2014/main" id="{480CC804-6AC2-490C-9316-14D718BA4368}"/>
              </a:ext>
            </a:extLst>
          </p:cNvPr>
          <p:cNvSpPr txBox="1"/>
          <p:nvPr/>
        </p:nvSpPr>
        <p:spPr>
          <a:xfrm>
            <a:off x="9982200" y="1790700"/>
            <a:ext cx="5496231" cy="531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buFont typeface="Arial" panose="020B0604020202020204" pitchFamily="34" charset="0"/>
              <a:buChar char="•"/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Được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sử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dụng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rộng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rãi</a:t>
            </a:r>
            <a:endParaRPr lang="en-US" sz="3200" spc="288" dirty="0">
              <a:solidFill>
                <a:srgbClr val="2938FA"/>
              </a:solidFill>
              <a:latin typeface="VT323"/>
            </a:endParaRPr>
          </a:p>
        </p:txBody>
      </p:sp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6CB55B-E850-4F53-9833-5EE72605D2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332" y="3784884"/>
            <a:ext cx="9681575" cy="2501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011300-4F1C-430B-8FCF-D9FA4D906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3" t="12885" r="1251" b="1462"/>
          <a:stretch/>
        </p:blipFill>
        <p:spPr>
          <a:xfrm>
            <a:off x="10348308" y="8310305"/>
            <a:ext cx="7772401" cy="1761078"/>
          </a:xfrm>
          <a:prstGeom prst="rect">
            <a:avLst/>
          </a:prstGeom>
        </p:spPr>
      </p:pic>
      <p:pic>
        <p:nvPicPr>
          <p:cNvPr id="29" name="Picture 28" descr="Table&#10;&#10;Description automatically generated">
            <a:extLst>
              <a:ext uri="{FF2B5EF4-FFF2-40B4-BE49-F238E27FC236}">
                <a16:creationId xmlns:a16="http://schemas.microsoft.com/office/drawing/2014/main" id="{9CC6A11C-FA8C-4D2B-99F3-275BA92FF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1" y="4918456"/>
            <a:ext cx="7524734" cy="50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2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6144" y="-19911"/>
            <a:ext cx="10291856" cy="10326822"/>
            <a:chOff x="0" y="0"/>
            <a:chExt cx="13722475" cy="1376909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722475" cy="13716000"/>
              <a:chOff x="0" y="0"/>
              <a:chExt cx="7450713" cy="74471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450713" cy="7447197"/>
              </a:xfrm>
              <a:custGeom>
                <a:avLst/>
                <a:gdLst/>
                <a:ahLst/>
                <a:cxnLst/>
                <a:rect l="l" t="t" r="r" b="b"/>
                <a:pathLst>
                  <a:path w="7450713" h="7447197">
                    <a:moveTo>
                      <a:pt x="0" y="0"/>
                    </a:moveTo>
                    <a:lnTo>
                      <a:pt x="0" y="7447197"/>
                    </a:lnTo>
                    <a:lnTo>
                      <a:pt x="7450713" y="7447197"/>
                    </a:lnTo>
                    <a:lnTo>
                      <a:pt x="7450713" y="0"/>
                    </a:lnTo>
                    <a:lnTo>
                      <a:pt x="0" y="0"/>
                    </a:lnTo>
                    <a:close/>
                    <a:moveTo>
                      <a:pt x="7389753" y="7386237"/>
                    </a:moveTo>
                    <a:lnTo>
                      <a:pt x="59690" y="7386237"/>
                    </a:lnTo>
                    <a:lnTo>
                      <a:pt x="59690" y="59690"/>
                    </a:lnTo>
                    <a:lnTo>
                      <a:pt x="7389753" y="59690"/>
                    </a:lnTo>
                    <a:lnTo>
                      <a:pt x="7389753" y="7386237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114450" y="0"/>
              <a:ext cx="4608025" cy="460802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114450" y="4580536"/>
              <a:ext cx="4608025" cy="460802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114450" y="9161071"/>
              <a:ext cx="4608025" cy="460802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557225" y="0"/>
              <a:ext cx="4608025" cy="460802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557225" y="4580536"/>
              <a:ext cx="4608025" cy="4608025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557225" y="9161071"/>
              <a:ext cx="4608025" cy="460802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608025" cy="460802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580536"/>
              <a:ext cx="4608025" cy="460802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9161071"/>
              <a:ext cx="4608025" cy="4608025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028700" y="8907505"/>
            <a:ext cx="5746377" cy="37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i="1" spc="29" dirty="0">
                <a:solidFill>
                  <a:srgbClr val="2938FA"/>
                </a:solidFill>
                <a:latin typeface="VT323"/>
              </a:rPr>
              <a:t>“</a:t>
            </a:r>
            <a:r>
              <a:rPr lang="en-US" sz="2800" i="1" spc="29" dirty="0" err="1">
                <a:solidFill>
                  <a:srgbClr val="2938FA"/>
                </a:solidFill>
                <a:latin typeface="VT323"/>
              </a:rPr>
              <a:t>Phải</a:t>
            </a:r>
            <a:r>
              <a:rPr lang="en-US" sz="2800" i="1" spc="29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2800" i="1" spc="29" dirty="0" err="1">
                <a:solidFill>
                  <a:srgbClr val="2938FA"/>
                </a:solidFill>
                <a:latin typeface="VT323"/>
              </a:rPr>
              <a:t>có</a:t>
            </a:r>
            <a:r>
              <a:rPr lang="en-US" sz="2800" i="1" spc="29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2800" i="1" spc="29" dirty="0" err="1">
                <a:solidFill>
                  <a:srgbClr val="2938FA"/>
                </a:solidFill>
                <a:latin typeface="VT323"/>
              </a:rPr>
              <a:t>gan</a:t>
            </a:r>
            <a:r>
              <a:rPr lang="en-US" sz="2800" i="1" spc="29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2800" i="1" spc="29" dirty="0" err="1">
                <a:solidFill>
                  <a:srgbClr val="2938FA"/>
                </a:solidFill>
                <a:latin typeface="VT323"/>
              </a:rPr>
              <a:t>mới</a:t>
            </a:r>
            <a:r>
              <a:rPr lang="en-US" sz="2800" i="1" spc="29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2800" i="1" spc="29" dirty="0" err="1">
                <a:solidFill>
                  <a:srgbClr val="2938FA"/>
                </a:solidFill>
                <a:latin typeface="VT323"/>
              </a:rPr>
              <a:t>làm</a:t>
            </a:r>
            <a:r>
              <a:rPr lang="en-US" sz="2800" i="1" spc="29" dirty="0">
                <a:solidFill>
                  <a:srgbClr val="2938FA"/>
                </a:solidFill>
                <a:latin typeface="VT323"/>
              </a:rPr>
              <a:t> GAN”</a:t>
            </a:r>
            <a:endParaRPr lang="en-US" sz="2400" i="1" spc="126" dirty="0">
              <a:solidFill>
                <a:srgbClr val="2938FA"/>
              </a:solidFill>
              <a:latin typeface="Efour Digital Pro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EBB1445-CE6B-47EF-8EEF-C765738D175A}"/>
              </a:ext>
            </a:extLst>
          </p:cNvPr>
          <p:cNvGrpSpPr/>
          <p:nvPr/>
        </p:nvGrpSpPr>
        <p:grpSpPr>
          <a:xfrm>
            <a:off x="10005033" y="1989061"/>
            <a:ext cx="6279099" cy="6276588"/>
            <a:chOff x="10005033" y="1989061"/>
            <a:chExt cx="6279099" cy="6276588"/>
          </a:xfrm>
        </p:grpSpPr>
        <p:sp>
          <p:nvSpPr>
            <p:cNvPr id="21" name="Freeform 21"/>
            <p:cNvSpPr/>
            <p:nvPr/>
          </p:nvSpPr>
          <p:spPr>
            <a:xfrm>
              <a:off x="10105459" y="2616720"/>
              <a:ext cx="6078248" cy="5548504"/>
            </a:xfrm>
            <a:custGeom>
              <a:avLst/>
              <a:gdLst/>
              <a:ahLst/>
              <a:cxnLst/>
              <a:rect l="l" t="t" r="r" b="b"/>
              <a:pathLst>
                <a:path w="6149340" h="561340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solidFill>
              <a:schemeClr val="bg1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0105459" y="2089486"/>
              <a:ext cx="6078248" cy="426808"/>
            </a:xfrm>
            <a:custGeom>
              <a:avLst/>
              <a:gdLst/>
              <a:ahLst/>
              <a:cxnLst/>
              <a:rect l="l" t="t" r="r" b="b"/>
              <a:pathLst>
                <a:path w="6149340" h="43180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8EAF3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10105459" y="2089486"/>
              <a:ext cx="426808" cy="426808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0005033" y="1989061"/>
              <a:ext cx="6279099" cy="6276588"/>
            </a:xfrm>
            <a:custGeom>
              <a:avLst/>
              <a:gdLst/>
              <a:ahLst/>
              <a:cxnLst/>
              <a:rect l="l" t="t" r="r" b="b"/>
              <a:pathLst>
                <a:path w="6352540" h="635000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26" name="Group 19">
            <a:extLst>
              <a:ext uri="{FF2B5EF4-FFF2-40B4-BE49-F238E27FC236}">
                <a16:creationId xmlns:a16="http://schemas.microsoft.com/office/drawing/2014/main" id="{3A73F513-D6F5-47AA-A948-3FA3011FEF89}"/>
              </a:ext>
            </a:extLst>
          </p:cNvPr>
          <p:cNvGrpSpPr/>
          <p:nvPr/>
        </p:nvGrpSpPr>
        <p:grpSpPr>
          <a:xfrm>
            <a:off x="166065" y="1453486"/>
            <a:ext cx="7471645" cy="4577563"/>
            <a:chOff x="0" y="66675"/>
            <a:chExt cx="9303200" cy="3941220"/>
          </a:xfrm>
        </p:grpSpPr>
        <p:sp>
          <p:nvSpPr>
            <p:cNvPr id="27" name="TextBox 20">
              <a:extLst>
                <a:ext uri="{FF2B5EF4-FFF2-40B4-BE49-F238E27FC236}">
                  <a16:creationId xmlns:a16="http://schemas.microsoft.com/office/drawing/2014/main" id="{F51F191D-0CC3-4F8B-8FD6-DF607301558F}"/>
                </a:ext>
              </a:extLst>
            </p:cNvPr>
            <p:cNvSpPr txBox="1"/>
            <p:nvPr/>
          </p:nvSpPr>
          <p:spPr>
            <a:xfrm>
              <a:off x="0" y="66675"/>
              <a:ext cx="9303200" cy="2701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919"/>
                </a:lnSpc>
              </a:pPr>
              <a:r>
                <a:rPr lang="en-US" sz="5400" dirty="0" err="1">
                  <a:solidFill>
                    <a:srgbClr val="2938FA"/>
                  </a:solidFill>
                  <a:latin typeface="Efour Digital Pro"/>
                </a:rPr>
                <a:t>Mạng</a:t>
              </a:r>
              <a:r>
                <a:rPr lang="en-US" sz="54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5400" dirty="0" err="1">
                  <a:solidFill>
                    <a:srgbClr val="2938FA"/>
                  </a:solidFill>
                  <a:latin typeface="Efour Digital Pro"/>
                </a:rPr>
                <a:t>sinh</a:t>
              </a:r>
              <a:r>
                <a:rPr lang="en-US" sz="54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5400" dirty="0" err="1">
                  <a:solidFill>
                    <a:srgbClr val="2938FA"/>
                  </a:solidFill>
                  <a:latin typeface="Efour Digital Pro"/>
                </a:rPr>
                <a:t>đối</a:t>
              </a:r>
              <a:r>
                <a:rPr lang="en-US" sz="54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5400" dirty="0" err="1">
                  <a:solidFill>
                    <a:srgbClr val="2938FA"/>
                  </a:solidFill>
                  <a:latin typeface="Efour Digital Pro"/>
                </a:rPr>
                <a:t>kháng</a:t>
              </a:r>
              <a:endParaRPr lang="en-US" sz="5400" dirty="0">
                <a:solidFill>
                  <a:srgbClr val="2938FA"/>
                </a:solidFill>
                <a:latin typeface="Efour Digital Pro"/>
              </a:endParaRPr>
            </a:p>
            <a:p>
              <a:pPr algn="r">
                <a:lnSpc>
                  <a:spcPts val="7919"/>
                </a:lnSpc>
              </a:pPr>
              <a:r>
                <a:rPr lang="en-US" sz="5400" dirty="0">
                  <a:solidFill>
                    <a:srgbClr val="2938FA"/>
                  </a:solidFill>
                  <a:latin typeface="Efour Digital Pro"/>
                </a:rPr>
                <a:t>(GAN)</a:t>
              </a:r>
            </a:p>
          </p:txBody>
        </p:sp>
        <p:sp>
          <p:nvSpPr>
            <p:cNvPr id="28" name="TextBox 21">
              <a:extLst>
                <a:ext uri="{FF2B5EF4-FFF2-40B4-BE49-F238E27FC236}">
                  <a16:creationId xmlns:a16="http://schemas.microsoft.com/office/drawing/2014/main" id="{8C59B669-923E-408D-B067-991C37560253}"/>
                </a:ext>
              </a:extLst>
            </p:cNvPr>
            <p:cNvSpPr txBox="1"/>
            <p:nvPr/>
          </p:nvSpPr>
          <p:spPr>
            <a:xfrm>
              <a:off x="0" y="3575297"/>
              <a:ext cx="9303200" cy="432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Kẻ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chống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lưng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của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Deepfake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có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gì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đặc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9" dirty="0" err="1">
                  <a:solidFill>
                    <a:srgbClr val="2938FA"/>
                  </a:solidFill>
                  <a:latin typeface="VT323"/>
                </a:rPr>
                <a:t>biệt</a:t>
              </a:r>
              <a:r>
                <a:rPr lang="en-US" sz="3200" spc="29" dirty="0">
                  <a:solidFill>
                    <a:srgbClr val="2938FA"/>
                  </a:solidFill>
                  <a:latin typeface="VT323"/>
                </a:rPr>
                <a:t>?</a:t>
              </a:r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7C7DE419-74CB-4A8E-86F2-B19D18AD88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73146" y="3405100"/>
            <a:ext cx="2724352" cy="4114800"/>
          </a:xfrm>
          <a:prstGeom prst="rect">
            <a:avLst/>
          </a:prstGeom>
        </p:spPr>
      </p:pic>
      <p:pic>
        <p:nvPicPr>
          <p:cNvPr id="31" name="Picture 3">
            <a:extLst>
              <a:ext uri="{FF2B5EF4-FFF2-40B4-BE49-F238E27FC236}">
                <a16:creationId xmlns:a16="http://schemas.microsoft.com/office/drawing/2014/main" id="{00346CE0-513F-4AC9-A84F-E23D633E97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3217374" y="3405100"/>
            <a:ext cx="272435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44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84851" y="547165"/>
            <a:ext cx="16539604" cy="10043157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620841"/>
            <a:chOff x="0" y="0"/>
            <a:chExt cx="13239462" cy="449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39462" cy="449453"/>
            </a:xfrm>
            <a:custGeom>
              <a:avLst/>
              <a:gdLst/>
              <a:ahLst/>
              <a:cxnLst/>
              <a:rect l="l" t="t" r="r" b="b"/>
              <a:pathLst>
                <a:path w="13239462" h="449453">
                  <a:moveTo>
                    <a:pt x="0" y="0"/>
                  </a:moveTo>
                  <a:lnTo>
                    <a:pt x="0" y="449453"/>
                  </a:lnTo>
                  <a:lnTo>
                    <a:pt x="13239462" y="449453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850646" y="1978328"/>
            <a:ext cx="11544490" cy="4398823"/>
            <a:chOff x="0" y="-1020004"/>
            <a:chExt cx="15392654" cy="3516003"/>
          </a:xfrm>
        </p:grpSpPr>
        <p:sp>
          <p:nvSpPr>
            <p:cNvPr id="8" name="TextBox 8"/>
            <p:cNvSpPr txBox="1"/>
            <p:nvPr/>
          </p:nvSpPr>
          <p:spPr>
            <a:xfrm>
              <a:off x="0" y="-1020004"/>
              <a:ext cx="15392654" cy="42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Bắt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đầu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bằng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một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câu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hỏi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thực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tế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: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ngoài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việc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tự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học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,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6675"/>
              <a:ext cx="15392654" cy="2429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6600" dirty="0" err="1">
                  <a:solidFill>
                    <a:srgbClr val="2938FA"/>
                  </a:solidFill>
                  <a:latin typeface="Efour Digital Pro"/>
                </a:rPr>
                <a:t>Chúng</a:t>
              </a:r>
              <a:r>
                <a:rPr lang="en-US" sz="6600" dirty="0">
                  <a:solidFill>
                    <a:srgbClr val="2938FA"/>
                  </a:solidFill>
                  <a:latin typeface="Efour Digital Pro"/>
                </a:rPr>
                <a:t> ta “</a:t>
              </a:r>
              <a:r>
                <a:rPr lang="en-US" sz="6600" dirty="0" err="1">
                  <a:solidFill>
                    <a:srgbClr val="2938FA"/>
                  </a:solidFill>
                  <a:latin typeface="Efour Digital Pro"/>
                </a:rPr>
                <a:t>thi</a:t>
              </a:r>
              <a:r>
                <a:rPr lang="en-US" sz="66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6600" dirty="0" err="1">
                  <a:solidFill>
                    <a:srgbClr val="2938FA"/>
                  </a:solidFill>
                  <a:latin typeface="Efour Digital Pro"/>
                </a:rPr>
                <a:t>đấu</a:t>
              </a:r>
              <a:r>
                <a:rPr lang="en-US" sz="6600" dirty="0">
                  <a:solidFill>
                    <a:srgbClr val="2938FA"/>
                  </a:solidFill>
                  <a:latin typeface="Efour Digital Pro"/>
                </a:rPr>
                <a:t>” </a:t>
              </a:r>
              <a:r>
                <a:rPr lang="en-US" sz="6600" dirty="0" err="1">
                  <a:solidFill>
                    <a:srgbClr val="2938FA"/>
                  </a:solidFill>
                  <a:latin typeface="Efour Digital Pro"/>
                </a:rPr>
                <a:t>với</a:t>
              </a:r>
              <a:r>
                <a:rPr lang="en-US" sz="66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6600" dirty="0" err="1">
                  <a:solidFill>
                    <a:srgbClr val="2938FA"/>
                  </a:solidFill>
                  <a:latin typeface="Efour Digital Pro"/>
                </a:rPr>
                <a:t>người</a:t>
              </a:r>
              <a:r>
                <a:rPr lang="en-US" sz="66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6600" dirty="0" err="1">
                  <a:solidFill>
                    <a:srgbClr val="2938FA"/>
                  </a:solidFill>
                  <a:latin typeface="Efour Digital Pro"/>
                </a:rPr>
                <a:t>khác</a:t>
              </a:r>
              <a:endParaRPr lang="en-US" sz="6600" dirty="0">
                <a:solidFill>
                  <a:srgbClr val="2938FA"/>
                </a:solidFill>
                <a:latin typeface="Efour Digital Pro"/>
              </a:endParaRPr>
            </a:p>
            <a:p>
              <a:pPr algn="r">
                <a:lnSpc>
                  <a:spcPts val="7920"/>
                </a:lnSpc>
              </a:pPr>
              <a:r>
                <a:rPr lang="en-US" sz="6600" dirty="0" err="1">
                  <a:solidFill>
                    <a:srgbClr val="2938FA"/>
                  </a:solidFill>
                  <a:latin typeface="Efour Digital Pro"/>
                </a:rPr>
                <a:t>Để</a:t>
              </a:r>
              <a:r>
                <a:rPr lang="en-US" sz="66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6600" dirty="0" err="1">
                  <a:solidFill>
                    <a:srgbClr val="2938FA"/>
                  </a:solidFill>
                  <a:latin typeface="Efour Digital Pro"/>
                </a:rPr>
                <a:t>làm</a:t>
              </a:r>
              <a:r>
                <a:rPr lang="en-US" sz="66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6600" dirty="0" err="1">
                  <a:solidFill>
                    <a:srgbClr val="2938FA"/>
                  </a:solidFill>
                  <a:latin typeface="Efour Digital Pro"/>
                </a:rPr>
                <a:t>gì</a:t>
              </a:r>
              <a:r>
                <a:rPr lang="en-US" sz="6600" dirty="0">
                  <a:solidFill>
                    <a:srgbClr val="2938FA"/>
                  </a:solidFill>
                  <a:latin typeface="Efour Digital Pro"/>
                </a:rPr>
                <a:t>?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50646" y="145335"/>
            <a:ext cx="13408654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2021306" cy="10287000"/>
            <a:chOff x="0" y="0"/>
            <a:chExt cx="1463310" cy="74471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3309" cy="7447197"/>
            </a:xfrm>
            <a:custGeom>
              <a:avLst/>
              <a:gdLst/>
              <a:ahLst/>
              <a:cxnLst/>
              <a:rect l="l" t="t" r="r" b="b"/>
              <a:pathLst>
                <a:path w="1463309" h="7447197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1213612" y="620841"/>
            <a:ext cx="3234918" cy="9666159"/>
            <a:chOff x="0" y="0"/>
            <a:chExt cx="4313225" cy="1288821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13225" cy="4313225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287494"/>
              <a:ext cx="4313225" cy="4313225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574988"/>
              <a:ext cx="4313225" cy="4313225"/>
            </a:xfrm>
            <a:prstGeom prst="rect">
              <a:avLst/>
            </a:prstGeom>
          </p:spPr>
        </p:pic>
      </p:grpSp>
      <p:sp>
        <p:nvSpPr>
          <p:cNvPr id="17" name="AutoShape 17"/>
          <p:cNvSpPr/>
          <p:nvPr/>
        </p:nvSpPr>
        <p:spPr>
          <a:xfrm>
            <a:off x="79574" y="85725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3847" y="-303322"/>
            <a:ext cx="1185037" cy="1185037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2179E17F-25C6-49C4-897E-F6FAE70D65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883095" y="7734638"/>
            <a:ext cx="3857189" cy="2275742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C4617597-0217-4D03-8A35-2013E88ED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368427" y="8470269"/>
            <a:ext cx="3268141" cy="15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6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20200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6619731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19731" cy="7447197"/>
            </a:xfrm>
            <a:custGeom>
              <a:avLst/>
              <a:gdLst/>
              <a:ahLst/>
              <a:cxnLst/>
              <a:rect l="l" t="t" r="r" b="b"/>
              <a:pathLst>
                <a:path w="6619731" h="7447197">
                  <a:moveTo>
                    <a:pt x="0" y="0"/>
                  </a:moveTo>
                  <a:lnTo>
                    <a:pt x="0" y="7447197"/>
                  </a:lnTo>
                  <a:lnTo>
                    <a:pt x="6619731" y="7447197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489563"/>
            <a:ext cx="9144000" cy="9797437"/>
            <a:chOff x="0" y="0"/>
            <a:chExt cx="6619731" cy="70927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19731" cy="7092782"/>
            </a:xfrm>
            <a:custGeom>
              <a:avLst/>
              <a:gdLst/>
              <a:ahLst/>
              <a:cxnLst/>
              <a:rect l="l" t="t" r="r" b="b"/>
              <a:pathLst>
                <a:path w="6619731" h="7092782">
                  <a:moveTo>
                    <a:pt x="0" y="0"/>
                  </a:moveTo>
                  <a:lnTo>
                    <a:pt x="0" y="7092782"/>
                  </a:lnTo>
                  <a:lnTo>
                    <a:pt x="6619731" y="7092782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717928" y="2984137"/>
            <a:ext cx="7541372" cy="5631022"/>
            <a:chOff x="0" y="66675"/>
            <a:chExt cx="9303200" cy="750802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675"/>
              <a:ext cx="9303200" cy="2701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919"/>
                </a:lnSpc>
              </a:pPr>
              <a:r>
                <a:rPr lang="en-US" sz="7199" dirty="0">
                  <a:solidFill>
                    <a:srgbClr val="2938FA"/>
                  </a:solidFill>
                  <a:latin typeface="Efour Digital Pro"/>
                </a:rPr>
                <a:t>Zero-sum game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885967"/>
              <a:ext cx="9303200" cy="56887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Trò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chơi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có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tổng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bằng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không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:</a:t>
              </a:r>
            </a:p>
            <a:p>
              <a:pPr marL="457200" indent="-457200">
                <a:lnSpc>
                  <a:spcPts val="4199"/>
                </a:lnSpc>
                <a:buFont typeface="Arial" panose="020B0604020202020204" pitchFamily="34" charset="0"/>
                <a:buChar char="•"/>
              </a:pP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Đánh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bạc</a:t>
              </a:r>
              <a:endParaRPr lang="en-US" sz="3600" spc="29" dirty="0">
                <a:solidFill>
                  <a:srgbClr val="2938FA"/>
                </a:solidFill>
                <a:latin typeface="VT323"/>
              </a:endParaRPr>
            </a:p>
            <a:p>
              <a:pPr marL="457200" indent="-457200">
                <a:lnSpc>
                  <a:spcPts val="4199"/>
                </a:lnSpc>
                <a:buFont typeface="Arial" panose="020B0604020202020204" pitchFamily="34" charset="0"/>
                <a:buChar char="•"/>
              </a:pP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Đánh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cờ</a:t>
              </a:r>
              <a:endParaRPr lang="en-US" sz="3600" spc="29" dirty="0">
                <a:solidFill>
                  <a:srgbClr val="2938FA"/>
                </a:solidFill>
                <a:latin typeface="VT323"/>
              </a:endParaRPr>
            </a:p>
            <a:p>
              <a:pPr marL="457200" indent="-457200">
                <a:lnSpc>
                  <a:spcPts val="4199"/>
                </a:lnSpc>
                <a:buFont typeface="Arial" panose="020B0604020202020204" pitchFamily="34" charset="0"/>
                <a:buChar char="•"/>
              </a:pP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Đấu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kiếm</a:t>
              </a:r>
              <a:endParaRPr lang="en-US" sz="3600" spc="29" dirty="0">
                <a:solidFill>
                  <a:srgbClr val="2938FA"/>
                </a:solidFill>
                <a:latin typeface="VT323"/>
              </a:endParaRPr>
            </a:p>
            <a:p>
              <a:pPr marL="457200" indent="-457200">
                <a:lnSpc>
                  <a:spcPts val="4199"/>
                </a:lnSpc>
                <a:buFont typeface="Arial" panose="020B0604020202020204" pitchFamily="34" charset="0"/>
                <a:buChar char="•"/>
              </a:pP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Tỉ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thí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..</a:t>
              </a:r>
            </a:p>
            <a:p>
              <a:pPr>
                <a:lnSpc>
                  <a:spcPts val="4199"/>
                </a:lnSpc>
              </a:pP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Khi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một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bên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thắng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(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có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lợi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)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thì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bên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còn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lại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sẽ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thua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(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bị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600" spc="29" dirty="0" err="1">
                  <a:solidFill>
                    <a:srgbClr val="2938FA"/>
                  </a:solidFill>
                  <a:latin typeface="VT323"/>
                </a:rPr>
                <a:t>hại</a:t>
              </a:r>
              <a:r>
                <a:rPr lang="en-US" sz="3600" spc="29" dirty="0">
                  <a:solidFill>
                    <a:srgbClr val="2938FA"/>
                  </a:solidFill>
                  <a:latin typeface="VT323"/>
                </a:rPr>
                <a:t>).</a:t>
              </a:r>
            </a:p>
            <a:p>
              <a:pPr algn="r">
                <a:lnSpc>
                  <a:spcPts val="4199"/>
                </a:lnSpc>
              </a:pPr>
              <a:endParaRPr lang="en-US" sz="2999" spc="29" dirty="0">
                <a:solidFill>
                  <a:srgbClr val="2938FA"/>
                </a:solidFill>
                <a:latin typeface="VT323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496367" y="101241"/>
            <a:ext cx="57629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93790" y="941599"/>
            <a:ext cx="8327810" cy="552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200" spc="204" dirty="0" err="1">
                <a:solidFill>
                  <a:srgbClr val="2938FA"/>
                </a:solidFill>
                <a:latin typeface="Efour Digital Pro Bold"/>
              </a:rPr>
              <a:t>Khái</a:t>
            </a:r>
            <a:r>
              <a:rPr lang="en-US" sz="32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3200" spc="204" dirty="0" err="1">
                <a:solidFill>
                  <a:srgbClr val="2938FA"/>
                </a:solidFill>
                <a:latin typeface="Efour Digital Pro Bold"/>
              </a:rPr>
              <a:t>niệm</a:t>
            </a:r>
            <a:r>
              <a:rPr lang="en-US" sz="32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3200" spc="204" dirty="0" err="1">
                <a:solidFill>
                  <a:srgbClr val="2938FA"/>
                </a:solidFill>
                <a:latin typeface="Efour Digital Pro Bold"/>
              </a:rPr>
              <a:t>mới</a:t>
            </a:r>
            <a:r>
              <a:rPr lang="en-US" sz="3200" spc="204" dirty="0">
                <a:solidFill>
                  <a:srgbClr val="2938FA"/>
                </a:solidFill>
                <a:latin typeface="Efour Digital Pro Bold"/>
              </a:rPr>
              <a:t>: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393790" y="-309317"/>
            <a:ext cx="1185037" cy="1185037"/>
          </a:xfrm>
          <a:prstGeom prst="rect">
            <a:avLst/>
          </a:prstGeom>
        </p:spPr>
      </p:pic>
      <p:sp>
        <p:nvSpPr>
          <p:cNvPr id="26" name="TextBox 23">
            <a:extLst>
              <a:ext uri="{FF2B5EF4-FFF2-40B4-BE49-F238E27FC236}">
                <a16:creationId xmlns:a16="http://schemas.microsoft.com/office/drawing/2014/main" id="{E6645E82-7311-4CAB-9531-3624C995A6F6}"/>
              </a:ext>
            </a:extLst>
          </p:cNvPr>
          <p:cNvSpPr txBox="1"/>
          <p:nvPr/>
        </p:nvSpPr>
        <p:spPr>
          <a:xfrm>
            <a:off x="9552095" y="9291593"/>
            <a:ext cx="8327810" cy="505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2400" spc="204" dirty="0" err="1">
                <a:solidFill>
                  <a:srgbClr val="2938FA"/>
                </a:solidFill>
                <a:latin typeface="Efour Digital Pro Bold"/>
              </a:rPr>
              <a:t>Nếu</a:t>
            </a:r>
            <a:r>
              <a:rPr lang="en-US" sz="24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2400" spc="204" dirty="0" err="1">
                <a:solidFill>
                  <a:srgbClr val="2938FA"/>
                </a:solidFill>
                <a:latin typeface="Efour Digital Pro Bold"/>
              </a:rPr>
              <a:t>biết</a:t>
            </a:r>
            <a:r>
              <a:rPr lang="en-US" sz="24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2400" spc="204" dirty="0" err="1">
                <a:solidFill>
                  <a:srgbClr val="2938FA"/>
                </a:solidFill>
                <a:latin typeface="Efour Digital Pro Bold"/>
              </a:rPr>
              <a:t>trước</a:t>
            </a:r>
            <a:r>
              <a:rPr lang="en-US" sz="24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2400" spc="204" dirty="0" err="1">
                <a:solidFill>
                  <a:srgbClr val="2938FA"/>
                </a:solidFill>
                <a:latin typeface="Efour Digital Pro Bold"/>
              </a:rPr>
              <a:t>sẽ</a:t>
            </a:r>
            <a:r>
              <a:rPr lang="en-US" sz="24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2400" spc="204" dirty="0" err="1">
                <a:solidFill>
                  <a:srgbClr val="2938FA"/>
                </a:solidFill>
                <a:latin typeface="Efour Digital Pro Bold"/>
              </a:rPr>
              <a:t>thua</a:t>
            </a:r>
            <a:r>
              <a:rPr lang="en-US" sz="2400" spc="204" dirty="0">
                <a:solidFill>
                  <a:srgbClr val="2938FA"/>
                </a:solidFill>
                <a:latin typeface="Efour Digital Pro Bold"/>
              </a:rPr>
              <a:t>, </a:t>
            </a:r>
            <a:r>
              <a:rPr lang="en-US" sz="2400" spc="204" dirty="0" err="1">
                <a:solidFill>
                  <a:srgbClr val="2938FA"/>
                </a:solidFill>
                <a:latin typeface="Efour Digital Pro Bold"/>
              </a:rPr>
              <a:t>vậy</a:t>
            </a:r>
            <a:r>
              <a:rPr lang="en-US" sz="24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2400" spc="204" dirty="0" err="1">
                <a:solidFill>
                  <a:srgbClr val="2938FA"/>
                </a:solidFill>
                <a:latin typeface="Efour Digital Pro Bold"/>
              </a:rPr>
              <a:t>thi</a:t>
            </a:r>
            <a:r>
              <a:rPr lang="en-US" sz="24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2400" spc="204" dirty="0" err="1">
                <a:solidFill>
                  <a:srgbClr val="2938FA"/>
                </a:solidFill>
                <a:latin typeface="Efour Digital Pro Bold"/>
              </a:rPr>
              <a:t>đấu</a:t>
            </a:r>
            <a:r>
              <a:rPr lang="en-US" sz="24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2400" spc="204" dirty="0" err="1">
                <a:solidFill>
                  <a:srgbClr val="2938FA"/>
                </a:solidFill>
                <a:latin typeface="Efour Digital Pro Bold"/>
              </a:rPr>
              <a:t>làm</a:t>
            </a:r>
            <a:r>
              <a:rPr lang="en-US" sz="24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2400" spc="204" dirty="0" err="1">
                <a:solidFill>
                  <a:srgbClr val="2938FA"/>
                </a:solidFill>
                <a:latin typeface="Efour Digital Pro Bold"/>
              </a:rPr>
              <a:t>gì</a:t>
            </a:r>
            <a:r>
              <a:rPr lang="en-US" sz="2400" spc="204" dirty="0">
                <a:solidFill>
                  <a:srgbClr val="2938FA"/>
                </a:solidFill>
                <a:latin typeface="Efour Digital Pro Bold"/>
              </a:rPr>
              <a:t>?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72648B6B-6347-47CF-AE0B-F09106073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18194" y="3876371"/>
            <a:ext cx="7597106" cy="40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5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144000" y="364744"/>
            <a:ext cx="8115300" cy="94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Mạng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sinh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đối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kháng</a:t>
            </a:r>
            <a:endParaRPr lang="en-US" sz="5400" dirty="0">
              <a:solidFill>
                <a:srgbClr val="2938FA"/>
              </a:solidFill>
              <a:latin typeface="Efour Digital Pro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001000" y="2056516"/>
            <a:ext cx="8115300" cy="2988900"/>
            <a:chOff x="0" y="-66675"/>
            <a:chExt cx="10820400" cy="39852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820400" cy="71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Mạng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sinh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(Generator)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6710"/>
              <a:ext cx="10820400" cy="67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Cố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gắng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tạo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dữ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liệu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giả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sao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cho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giống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thật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nhất</a:t>
              </a:r>
              <a:endParaRPr lang="en-US" sz="2999" spc="29" dirty="0">
                <a:solidFill>
                  <a:srgbClr val="2938FA"/>
                </a:solidFill>
                <a:latin typeface="VT323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26193"/>
              <a:ext cx="10820400" cy="71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Mạng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phân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biệt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( Discriminator)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538660"/>
              <a:ext cx="10820400" cy="1379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Phân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biệt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xem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dữ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liệu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là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thật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hay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là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giả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( do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mạng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sinh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tạo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ra)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79955" y="671856"/>
            <a:ext cx="6594230" cy="9578120"/>
          </a:xfrm>
          <a:custGeom>
            <a:avLst/>
            <a:gdLst/>
            <a:ahLst/>
            <a:cxnLst/>
            <a:rect l="l" t="t" r="r" b="b"/>
            <a:pathLst>
              <a:path w="4064000" h="5902960">
                <a:moveTo>
                  <a:pt x="4064000" y="5902960"/>
                </a:moveTo>
                <a:lnTo>
                  <a:pt x="0" y="5902960"/>
                </a:lnTo>
                <a:lnTo>
                  <a:pt x="0" y="0"/>
                </a:lnTo>
                <a:lnTo>
                  <a:pt x="4064000" y="0"/>
                </a:lnTo>
                <a:lnTo>
                  <a:pt x="4064000" y="590296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19408" y="267891"/>
            <a:ext cx="1316785" cy="193706"/>
          </a:xfrm>
          <a:custGeom>
            <a:avLst/>
            <a:gdLst/>
            <a:ahLst/>
            <a:cxnLst/>
            <a:rect l="l" t="t" r="r" b="b"/>
            <a:pathLst>
              <a:path w="811530" h="119380">
                <a:moveTo>
                  <a:pt x="119380" y="59690"/>
                </a:moveTo>
                <a:cubicBezTo>
                  <a:pt x="119380" y="92710"/>
                  <a:pt x="92710" y="119380"/>
                  <a:pt x="59690" y="119380"/>
                </a:cubicBezTo>
                <a:cubicBezTo>
                  <a:pt x="26670" y="119380"/>
                  <a:pt x="0" y="92710"/>
                  <a:pt x="0" y="59690"/>
                </a:cubicBezTo>
                <a:cubicBezTo>
                  <a:pt x="0" y="26670"/>
                  <a:pt x="26670" y="0"/>
                  <a:pt x="59690" y="0"/>
                </a:cubicBezTo>
                <a:cubicBezTo>
                  <a:pt x="92710" y="0"/>
                  <a:pt x="119380" y="26670"/>
                  <a:pt x="119380" y="59690"/>
                </a:cubicBezTo>
                <a:close/>
                <a:moveTo>
                  <a:pt x="406400" y="0"/>
                </a:moveTo>
                <a:cubicBezTo>
                  <a:pt x="373380" y="0"/>
                  <a:pt x="346710" y="26670"/>
                  <a:pt x="346710" y="59690"/>
                </a:cubicBezTo>
                <a:cubicBezTo>
                  <a:pt x="346710" y="92710"/>
                  <a:pt x="373380" y="119380"/>
                  <a:pt x="406400" y="119380"/>
                </a:cubicBezTo>
                <a:cubicBezTo>
                  <a:pt x="439420" y="119380"/>
                  <a:pt x="466090" y="92710"/>
                  <a:pt x="466090" y="59690"/>
                </a:cubicBezTo>
                <a:cubicBezTo>
                  <a:pt x="466090" y="26670"/>
                  <a:pt x="439420" y="0"/>
                  <a:pt x="406400" y="0"/>
                </a:cubicBezTo>
                <a:close/>
                <a:moveTo>
                  <a:pt x="751840" y="0"/>
                </a:moveTo>
                <a:cubicBezTo>
                  <a:pt x="718820" y="0"/>
                  <a:pt x="692150" y="26670"/>
                  <a:pt x="692150" y="59690"/>
                </a:cubicBezTo>
                <a:cubicBezTo>
                  <a:pt x="692150" y="92710"/>
                  <a:pt x="718820" y="119380"/>
                  <a:pt x="751840" y="119380"/>
                </a:cubicBezTo>
                <a:cubicBezTo>
                  <a:pt x="784860" y="119380"/>
                  <a:pt x="811530" y="92710"/>
                  <a:pt x="811530" y="59690"/>
                </a:cubicBezTo>
                <a:cubicBezTo>
                  <a:pt x="811530" y="26670"/>
                  <a:pt x="784860" y="0"/>
                  <a:pt x="75184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6" name="Freeform 16"/>
          <p:cNvSpPr/>
          <p:nvPr/>
        </p:nvSpPr>
        <p:spPr>
          <a:xfrm>
            <a:off x="6676658" y="710941"/>
            <a:ext cx="436868" cy="8976397"/>
          </a:xfrm>
          <a:custGeom>
            <a:avLst/>
            <a:gdLst/>
            <a:ahLst/>
            <a:cxnLst/>
            <a:rect l="l" t="t" r="r" b="b"/>
            <a:pathLst>
              <a:path w="269240" h="5532120">
                <a:moveTo>
                  <a:pt x="269240" y="5532120"/>
                </a:moveTo>
                <a:lnTo>
                  <a:pt x="0" y="5532120"/>
                </a:lnTo>
                <a:lnTo>
                  <a:pt x="0" y="0"/>
                </a:lnTo>
                <a:lnTo>
                  <a:pt x="269240" y="0"/>
                </a:lnTo>
                <a:lnTo>
                  <a:pt x="269240" y="553212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Freeform 17"/>
          <p:cNvSpPr/>
          <p:nvPr/>
        </p:nvSpPr>
        <p:spPr>
          <a:xfrm>
            <a:off x="-4946" y="37024"/>
            <a:ext cx="7195954" cy="10284939"/>
          </a:xfrm>
          <a:custGeom>
            <a:avLst/>
            <a:gdLst/>
            <a:ahLst/>
            <a:cxnLst/>
            <a:rect l="l" t="t" r="r" b="b"/>
            <a:pathLst>
              <a:path w="4434840" h="6338570">
                <a:moveTo>
                  <a:pt x="4147820" y="5826760"/>
                </a:moveTo>
                <a:lnTo>
                  <a:pt x="4182110" y="5788660"/>
                </a:lnTo>
                <a:lnTo>
                  <a:pt x="4250690" y="5849620"/>
                </a:lnTo>
                <a:lnTo>
                  <a:pt x="4319270" y="5788660"/>
                </a:lnTo>
                <a:lnTo>
                  <a:pt x="4353560" y="5826760"/>
                </a:lnTo>
                <a:lnTo>
                  <a:pt x="4251960" y="5919470"/>
                </a:lnTo>
                <a:lnTo>
                  <a:pt x="4147820" y="5826760"/>
                </a:lnTo>
                <a:close/>
                <a:moveTo>
                  <a:pt x="4182110" y="5567680"/>
                </a:moveTo>
                <a:lnTo>
                  <a:pt x="4250690" y="5506720"/>
                </a:lnTo>
                <a:lnTo>
                  <a:pt x="4319270" y="5567680"/>
                </a:lnTo>
                <a:lnTo>
                  <a:pt x="4353560" y="5529580"/>
                </a:lnTo>
                <a:lnTo>
                  <a:pt x="4251960" y="5436870"/>
                </a:lnTo>
                <a:lnTo>
                  <a:pt x="4150360" y="5529580"/>
                </a:lnTo>
                <a:lnTo>
                  <a:pt x="4182110" y="5567680"/>
                </a:lnTo>
                <a:close/>
                <a:moveTo>
                  <a:pt x="4434840" y="0"/>
                </a:moveTo>
                <a:lnTo>
                  <a:pt x="4434840" y="387350"/>
                </a:lnTo>
                <a:lnTo>
                  <a:pt x="4434840" y="438150"/>
                </a:lnTo>
                <a:lnTo>
                  <a:pt x="4434840" y="5351780"/>
                </a:lnTo>
                <a:lnTo>
                  <a:pt x="4434840" y="5403850"/>
                </a:lnTo>
                <a:lnTo>
                  <a:pt x="4434840" y="5660390"/>
                </a:lnTo>
                <a:lnTo>
                  <a:pt x="4434840" y="5721350"/>
                </a:lnTo>
                <a:lnTo>
                  <a:pt x="4434840" y="5969000"/>
                </a:lnTo>
                <a:lnTo>
                  <a:pt x="4434840" y="6029960"/>
                </a:lnTo>
                <a:lnTo>
                  <a:pt x="4434840" y="6338570"/>
                </a:lnTo>
                <a:lnTo>
                  <a:pt x="4064000" y="6338570"/>
                </a:lnTo>
                <a:lnTo>
                  <a:pt x="4064000" y="6338570"/>
                </a:lnTo>
                <a:lnTo>
                  <a:pt x="0" y="6338570"/>
                </a:lnTo>
                <a:lnTo>
                  <a:pt x="0" y="436880"/>
                </a:lnTo>
                <a:lnTo>
                  <a:pt x="0" y="436880"/>
                </a:lnTo>
                <a:lnTo>
                  <a:pt x="0" y="0"/>
                </a:lnTo>
                <a:lnTo>
                  <a:pt x="4434840" y="0"/>
                </a:lnTo>
                <a:close/>
                <a:moveTo>
                  <a:pt x="50800" y="386080"/>
                </a:moveTo>
                <a:lnTo>
                  <a:pt x="4384040" y="386080"/>
                </a:lnTo>
                <a:lnTo>
                  <a:pt x="4384040" y="50800"/>
                </a:lnTo>
                <a:lnTo>
                  <a:pt x="50800" y="50800"/>
                </a:lnTo>
                <a:lnTo>
                  <a:pt x="50800" y="386080"/>
                </a:lnTo>
                <a:close/>
                <a:moveTo>
                  <a:pt x="4064000" y="6031230"/>
                </a:moveTo>
                <a:lnTo>
                  <a:pt x="4064000" y="5970270"/>
                </a:lnTo>
                <a:lnTo>
                  <a:pt x="4064000" y="5722620"/>
                </a:lnTo>
                <a:lnTo>
                  <a:pt x="4064000" y="5661660"/>
                </a:lnTo>
                <a:lnTo>
                  <a:pt x="4064000" y="5405120"/>
                </a:lnTo>
                <a:lnTo>
                  <a:pt x="4064000" y="5353050"/>
                </a:lnTo>
                <a:lnTo>
                  <a:pt x="4064000" y="436880"/>
                </a:lnTo>
                <a:lnTo>
                  <a:pt x="50800" y="436880"/>
                </a:lnTo>
                <a:lnTo>
                  <a:pt x="50800" y="6289040"/>
                </a:lnTo>
                <a:lnTo>
                  <a:pt x="4064000" y="6289040"/>
                </a:lnTo>
                <a:lnTo>
                  <a:pt x="4064000" y="6031230"/>
                </a:lnTo>
                <a:close/>
                <a:moveTo>
                  <a:pt x="4384040" y="5403850"/>
                </a:moveTo>
                <a:lnTo>
                  <a:pt x="4114800" y="5403850"/>
                </a:lnTo>
                <a:lnTo>
                  <a:pt x="4114800" y="5660390"/>
                </a:lnTo>
                <a:lnTo>
                  <a:pt x="4384040" y="5660390"/>
                </a:lnTo>
                <a:lnTo>
                  <a:pt x="4384040" y="5403850"/>
                </a:lnTo>
                <a:close/>
                <a:moveTo>
                  <a:pt x="4114800" y="5721350"/>
                </a:moveTo>
                <a:lnTo>
                  <a:pt x="4114800" y="5969000"/>
                </a:lnTo>
                <a:lnTo>
                  <a:pt x="4384040" y="5969000"/>
                </a:lnTo>
                <a:lnTo>
                  <a:pt x="4384040" y="5721350"/>
                </a:lnTo>
                <a:lnTo>
                  <a:pt x="4114800" y="5721350"/>
                </a:lnTo>
                <a:close/>
                <a:moveTo>
                  <a:pt x="4384040" y="6031230"/>
                </a:moveTo>
                <a:lnTo>
                  <a:pt x="4114800" y="6031230"/>
                </a:lnTo>
                <a:lnTo>
                  <a:pt x="4114800" y="6289040"/>
                </a:lnTo>
                <a:lnTo>
                  <a:pt x="4384040" y="6289040"/>
                </a:lnTo>
                <a:lnTo>
                  <a:pt x="4384040" y="6031230"/>
                </a:lnTo>
                <a:close/>
                <a:moveTo>
                  <a:pt x="4384040" y="5351780"/>
                </a:moveTo>
                <a:lnTo>
                  <a:pt x="4384040" y="438150"/>
                </a:lnTo>
                <a:lnTo>
                  <a:pt x="4114800" y="438150"/>
                </a:lnTo>
                <a:lnTo>
                  <a:pt x="4114800" y="5351780"/>
                </a:lnTo>
                <a:lnTo>
                  <a:pt x="4384040" y="5351780"/>
                </a:lnTo>
                <a:close/>
                <a:moveTo>
                  <a:pt x="367030" y="224790"/>
                </a:moveTo>
                <a:cubicBezTo>
                  <a:pt x="367030" y="285750"/>
                  <a:pt x="317500" y="335280"/>
                  <a:pt x="256540" y="335280"/>
                </a:cubicBezTo>
                <a:cubicBezTo>
                  <a:pt x="195580" y="335280"/>
                  <a:pt x="146050" y="285750"/>
                  <a:pt x="146050" y="224790"/>
                </a:cubicBezTo>
                <a:cubicBezTo>
                  <a:pt x="146050" y="163830"/>
                  <a:pt x="195580" y="114300"/>
                  <a:pt x="256540" y="114300"/>
                </a:cubicBezTo>
                <a:cubicBezTo>
                  <a:pt x="317500" y="114300"/>
                  <a:pt x="367030" y="163830"/>
                  <a:pt x="367030" y="224790"/>
                </a:cubicBezTo>
                <a:close/>
                <a:moveTo>
                  <a:pt x="316230" y="224790"/>
                </a:moveTo>
                <a:cubicBezTo>
                  <a:pt x="316230" y="191770"/>
                  <a:pt x="289560" y="165100"/>
                  <a:pt x="256540" y="165100"/>
                </a:cubicBezTo>
                <a:cubicBezTo>
                  <a:pt x="223520" y="165100"/>
                  <a:pt x="196850" y="191770"/>
                  <a:pt x="196850" y="224790"/>
                </a:cubicBezTo>
                <a:cubicBezTo>
                  <a:pt x="196850" y="257810"/>
                  <a:pt x="223520" y="284480"/>
                  <a:pt x="256540" y="284480"/>
                </a:cubicBezTo>
                <a:cubicBezTo>
                  <a:pt x="289560" y="285750"/>
                  <a:pt x="316230" y="257810"/>
                  <a:pt x="316230" y="224790"/>
                </a:cubicBezTo>
                <a:close/>
                <a:moveTo>
                  <a:pt x="713740" y="224790"/>
                </a:moveTo>
                <a:cubicBezTo>
                  <a:pt x="713740" y="285750"/>
                  <a:pt x="664210" y="335280"/>
                  <a:pt x="603250" y="335280"/>
                </a:cubicBezTo>
                <a:cubicBezTo>
                  <a:pt x="542290" y="335280"/>
                  <a:pt x="492760" y="285750"/>
                  <a:pt x="492760" y="224790"/>
                </a:cubicBezTo>
                <a:cubicBezTo>
                  <a:pt x="492760" y="163830"/>
                  <a:pt x="541020" y="114300"/>
                  <a:pt x="603250" y="114300"/>
                </a:cubicBezTo>
                <a:cubicBezTo>
                  <a:pt x="664210" y="114300"/>
                  <a:pt x="713740" y="163830"/>
                  <a:pt x="713740" y="224790"/>
                </a:cubicBezTo>
                <a:close/>
                <a:moveTo>
                  <a:pt x="662940" y="224790"/>
                </a:moveTo>
                <a:cubicBezTo>
                  <a:pt x="662940" y="191770"/>
                  <a:pt x="636270" y="165100"/>
                  <a:pt x="603250" y="165100"/>
                </a:cubicBezTo>
                <a:cubicBezTo>
                  <a:pt x="570230" y="165100"/>
                  <a:pt x="543560" y="191770"/>
                  <a:pt x="543560" y="224790"/>
                </a:cubicBezTo>
                <a:cubicBezTo>
                  <a:pt x="543560" y="257810"/>
                  <a:pt x="570230" y="284480"/>
                  <a:pt x="603250" y="284480"/>
                </a:cubicBezTo>
                <a:cubicBezTo>
                  <a:pt x="636270" y="285750"/>
                  <a:pt x="662940" y="257810"/>
                  <a:pt x="662940" y="224790"/>
                </a:cubicBezTo>
                <a:close/>
                <a:moveTo>
                  <a:pt x="1060450" y="224790"/>
                </a:moveTo>
                <a:cubicBezTo>
                  <a:pt x="1060450" y="285750"/>
                  <a:pt x="1010920" y="335280"/>
                  <a:pt x="949960" y="335280"/>
                </a:cubicBezTo>
                <a:cubicBezTo>
                  <a:pt x="889000" y="335280"/>
                  <a:pt x="839470" y="285750"/>
                  <a:pt x="839470" y="224790"/>
                </a:cubicBezTo>
                <a:cubicBezTo>
                  <a:pt x="839470" y="163830"/>
                  <a:pt x="887730" y="114300"/>
                  <a:pt x="948690" y="114300"/>
                </a:cubicBezTo>
                <a:cubicBezTo>
                  <a:pt x="1009650" y="114300"/>
                  <a:pt x="1060450" y="163830"/>
                  <a:pt x="1060450" y="224790"/>
                </a:cubicBezTo>
                <a:close/>
                <a:moveTo>
                  <a:pt x="1009650" y="224790"/>
                </a:moveTo>
                <a:cubicBezTo>
                  <a:pt x="1009650" y="191770"/>
                  <a:pt x="982980" y="165100"/>
                  <a:pt x="949960" y="165100"/>
                </a:cubicBezTo>
                <a:cubicBezTo>
                  <a:pt x="916940" y="165100"/>
                  <a:pt x="890270" y="191770"/>
                  <a:pt x="890270" y="224790"/>
                </a:cubicBezTo>
                <a:cubicBezTo>
                  <a:pt x="890270" y="257810"/>
                  <a:pt x="916940" y="284480"/>
                  <a:pt x="949960" y="284480"/>
                </a:cubicBezTo>
                <a:cubicBezTo>
                  <a:pt x="981710" y="285750"/>
                  <a:pt x="1009650" y="257810"/>
                  <a:pt x="1009650" y="224790"/>
                </a:cubicBezTo>
                <a:close/>
                <a:moveTo>
                  <a:pt x="1207770" y="304800"/>
                </a:moveTo>
                <a:lnTo>
                  <a:pt x="4263390" y="304800"/>
                </a:lnTo>
                <a:lnTo>
                  <a:pt x="4263390" y="254000"/>
                </a:lnTo>
                <a:lnTo>
                  <a:pt x="1207770" y="254000"/>
                </a:lnTo>
                <a:lnTo>
                  <a:pt x="1207770" y="304800"/>
                </a:lnTo>
                <a:close/>
                <a:moveTo>
                  <a:pt x="1207770" y="177800"/>
                </a:moveTo>
                <a:lnTo>
                  <a:pt x="4263390" y="177800"/>
                </a:lnTo>
                <a:lnTo>
                  <a:pt x="4263390" y="127000"/>
                </a:lnTo>
                <a:lnTo>
                  <a:pt x="1207770" y="127000"/>
                </a:lnTo>
                <a:lnTo>
                  <a:pt x="1207770" y="177800"/>
                </a:lnTo>
                <a:close/>
              </a:path>
            </a:pathLst>
          </a:custGeom>
          <a:solidFill>
            <a:srgbClr val="2938FA"/>
          </a:solidFill>
        </p:spPr>
      </p:sp>
      <p:sp>
        <p:nvSpPr>
          <p:cNvPr id="14" name="Freeform 14"/>
          <p:cNvSpPr/>
          <p:nvPr/>
        </p:nvSpPr>
        <p:spPr>
          <a:xfrm>
            <a:off x="77482" y="110042"/>
            <a:ext cx="7031098" cy="10124205"/>
          </a:xfrm>
          <a:custGeom>
            <a:avLst/>
            <a:gdLst/>
            <a:ahLst/>
            <a:cxnLst/>
            <a:rect l="l" t="t" r="r" b="b"/>
            <a:pathLst>
              <a:path w="4333240" h="6239510">
                <a:moveTo>
                  <a:pt x="4333240" y="335280"/>
                </a:moveTo>
                <a:lnTo>
                  <a:pt x="0" y="335280"/>
                </a:lnTo>
                <a:lnTo>
                  <a:pt x="0" y="0"/>
                </a:lnTo>
                <a:lnTo>
                  <a:pt x="4333240" y="0"/>
                </a:lnTo>
                <a:lnTo>
                  <a:pt x="4333240" y="335280"/>
                </a:lnTo>
                <a:close/>
                <a:moveTo>
                  <a:pt x="4333240" y="5970270"/>
                </a:moveTo>
                <a:lnTo>
                  <a:pt x="4064000" y="5970270"/>
                </a:lnTo>
                <a:lnTo>
                  <a:pt x="4064000" y="6239510"/>
                </a:lnTo>
                <a:lnTo>
                  <a:pt x="4333240" y="6239510"/>
                </a:lnTo>
                <a:lnTo>
                  <a:pt x="4333240" y="5970270"/>
                </a:lnTo>
                <a:close/>
              </a:path>
            </a:pathLst>
          </a:custGeom>
          <a:solidFill>
            <a:srgbClr val="F1A5D6"/>
          </a:solid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29D16B-2A95-456E-A2A9-3216318B21A4}"/>
              </a:ext>
            </a:extLst>
          </p:cNvPr>
          <p:cNvSpPr txBox="1"/>
          <p:nvPr/>
        </p:nvSpPr>
        <p:spPr>
          <a:xfrm>
            <a:off x="143699" y="122743"/>
            <a:ext cx="7031098" cy="582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199"/>
              </a:lnSpc>
            </a:pPr>
            <a:r>
              <a:rPr lang="en-US" sz="2800" spc="29" dirty="0">
                <a:solidFill>
                  <a:srgbClr val="2938FA"/>
                </a:solidFill>
                <a:latin typeface="VT323"/>
              </a:rPr>
              <a:t>Ian Goodfellow, </a:t>
            </a:r>
            <a:r>
              <a:rPr lang="en-US" sz="2800" spc="29" dirty="0" err="1">
                <a:solidFill>
                  <a:srgbClr val="2938FA"/>
                </a:solidFill>
                <a:latin typeface="VT323"/>
              </a:rPr>
              <a:t>Tác</a:t>
            </a:r>
            <a:r>
              <a:rPr lang="en-US" sz="2800" spc="29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2800" spc="29" dirty="0" err="1">
                <a:solidFill>
                  <a:srgbClr val="2938FA"/>
                </a:solidFill>
                <a:latin typeface="VT323"/>
              </a:rPr>
              <a:t>giả</a:t>
            </a:r>
            <a:r>
              <a:rPr lang="en-US" sz="2800" spc="29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2800" spc="29" dirty="0" err="1">
                <a:solidFill>
                  <a:srgbClr val="2938FA"/>
                </a:solidFill>
                <a:latin typeface="VT323"/>
              </a:rPr>
              <a:t>của</a:t>
            </a:r>
            <a:r>
              <a:rPr lang="en-US" sz="2800" spc="29" dirty="0">
                <a:solidFill>
                  <a:srgbClr val="2938FA"/>
                </a:solidFill>
                <a:latin typeface="VT323"/>
              </a:rPr>
              <a:t> GAN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F9FF1B93-DC17-4178-A2FC-D7DF54412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649" y="5120349"/>
            <a:ext cx="9495510" cy="50170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266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4480" y="-884828"/>
            <a:ext cx="9818480" cy="11606568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37570" y="3877377"/>
            <a:ext cx="6554064" cy="2049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6800" spc="68" dirty="0" err="1">
                <a:solidFill>
                  <a:srgbClr val="2938FA"/>
                </a:solidFill>
                <a:latin typeface="VT323"/>
              </a:rPr>
              <a:t>Ứng</a:t>
            </a:r>
            <a:r>
              <a:rPr lang="en-US" sz="6800" spc="6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6800" spc="68" dirty="0" err="1">
                <a:solidFill>
                  <a:srgbClr val="2938FA"/>
                </a:solidFill>
                <a:latin typeface="VT323"/>
              </a:rPr>
              <a:t>dụng</a:t>
            </a:r>
            <a:r>
              <a:rPr lang="en-US" sz="6800" spc="6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6800" spc="68" dirty="0" err="1">
                <a:solidFill>
                  <a:srgbClr val="2938FA"/>
                </a:solidFill>
                <a:latin typeface="VT323"/>
              </a:rPr>
              <a:t>nổi</a:t>
            </a:r>
            <a:r>
              <a:rPr lang="en-US" sz="6800" spc="6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6800" spc="68" dirty="0" err="1">
                <a:solidFill>
                  <a:srgbClr val="2938FA"/>
                </a:solidFill>
                <a:latin typeface="VT323"/>
              </a:rPr>
              <a:t>tiếng</a:t>
            </a:r>
            <a:endParaRPr lang="en-US" sz="6800" spc="68" dirty="0">
              <a:solidFill>
                <a:srgbClr val="2938FA"/>
              </a:solidFill>
              <a:latin typeface="VT323"/>
            </a:endParaRPr>
          </a:p>
          <a:p>
            <a:pPr algn="r">
              <a:lnSpc>
                <a:spcPts val="8159"/>
              </a:lnSpc>
            </a:pPr>
            <a:r>
              <a:rPr lang="en-US" sz="6800" spc="68" dirty="0">
                <a:solidFill>
                  <a:srgbClr val="2938FA"/>
                </a:solidFill>
                <a:latin typeface="VT323"/>
              </a:rPr>
              <a:t>(tai </a:t>
            </a:r>
            <a:r>
              <a:rPr lang="en-US" sz="6800" spc="68" dirty="0" err="1">
                <a:solidFill>
                  <a:srgbClr val="2938FA"/>
                </a:solidFill>
                <a:latin typeface="VT323"/>
              </a:rPr>
              <a:t>tiếng</a:t>
            </a:r>
            <a:r>
              <a:rPr lang="en-US" sz="6800" spc="68" dirty="0">
                <a:solidFill>
                  <a:srgbClr val="2938FA"/>
                </a:solidFill>
                <a:latin typeface="VT323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29287" y="945421"/>
            <a:ext cx="5839131" cy="1685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Tạo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các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dữ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liệu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giống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thật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:</a:t>
            </a:r>
          </a:p>
          <a:p>
            <a:pPr>
              <a:lnSpc>
                <a:spcPts val="4480"/>
              </a:lnSpc>
            </a:pPr>
            <a:r>
              <a:rPr lang="en-US" sz="3200" spc="288" dirty="0">
                <a:solidFill>
                  <a:srgbClr val="2938FA"/>
                </a:solidFill>
                <a:latin typeface="VT323"/>
              </a:rPr>
              <a:t>ThisCatDoesnotExist.com</a:t>
            </a:r>
          </a:p>
          <a:p>
            <a:pPr>
              <a:lnSpc>
                <a:spcPts val="4480"/>
              </a:lnSpc>
            </a:pPr>
            <a:r>
              <a:rPr lang="en-US" sz="3200" spc="288" dirty="0">
                <a:solidFill>
                  <a:srgbClr val="2938FA"/>
                </a:solidFill>
                <a:latin typeface="VT323"/>
              </a:rPr>
              <a:t>ThisPersonDoesnotExist.com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953137" y="4420988"/>
            <a:ext cx="5496231" cy="226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Chuyển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đổi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dữ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liệu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:</a:t>
            </a:r>
          </a:p>
          <a:p>
            <a:pPr>
              <a:lnSpc>
                <a:spcPts val="4480"/>
              </a:lnSpc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DeepFake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: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thay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đổi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gương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mặt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/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thay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đổi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cử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động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các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cơ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mặt</a:t>
            </a:r>
            <a:endParaRPr lang="en-US" sz="3200" spc="288" dirty="0">
              <a:solidFill>
                <a:srgbClr val="2938FA"/>
              </a:solidFill>
              <a:latin typeface="VT323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72187" y="7388158"/>
            <a:ext cx="5496231" cy="2262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Tạo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dữ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liệu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“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đối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kháng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”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tấn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công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vào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các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hệ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thống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ML/DL:</a:t>
            </a:r>
          </a:p>
          <a:p>
            <a:pPr>
              <a:lnSpc>
                <a:spcPts val="4480"/>
              </a:lnSpc>
            </a:pPr>
            <a:r>
              <a:rPr lang="en-US" sz="3200" spc="288" dirty="0">
                <a:solidFill>
                  <a:srgbClr val="2938FA"/>
                </a:solidFill>
                <a:latin typeface="VT323"/>
              </a:rPr>
              <a:t>IDSGAN </a:t>
            </a:r>
          </a:p>
        </p:txBody>
      </p:sp>
      <p:sp>
        <p:nvSpPr>
          <p:cNvPr id="10" name="Freeform 10"/>
          <p:cNvSpPr/>
          <p:nvPr/>
        </p:nvSpPr>
        <p:spPr>
          <a:xfrm>
            <a:off x="7526005" y="712255"/>
            <a:ext cx="3235989" cy="2521310"/>
          </a:xfrm>
          <a:custGeom>
            <a:avLst/>
            <a:gdLst/>
            <a:ahLst/>
            <a:cxnLst/>
            <a:rect l="l" t="t" r="r" b="b"/>
            <a:pathLst>
              <a:path w="6197600" h="4085590">
                <a:moveTo>
                  <a:pt x="6197600" y="4085590"/>
                </a:moveTo>
                <a:lnTo>
                  <a:pt x="0" y="4085590"/>
                </a:lnTo>
                <a:lnTo>
                  <a:pt x="0" y="0"/>
                </a:lnTo>
                <a:lnTo>
                  <a:pt x="6197600" y="0"/>
                </a:lnTo>
                <a:lnTo>
                  <a:pt x="6197600" y="408559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526004" y="367249"/>
            <a:ext cx="3235989" cy="308795"/>
          </a:xfrm>
          <a:custGeom>
            <a:avLst/>
            <a:gdLst/>
            <a:ahLst/>
            <a:cxnLst/>
            <a:rect l="l" t="t" r="r" b="b"/>
            <a:pathLst>
              <a:path w="6197600" h="500380">
                <a:moveTo>
                  <a:pt x="0" y="0"/>
                </a:moveTo>
                <a:lnTo>
                  <a:pt x="6197600" y="0"/>
                </a:lnTo>
                <a:lnTo>
                  <a:pt x="6197600" y="500380"/>
                </a:lnTo>
                <a:lnTo>
                  <a:pt x="0" y="500380"/>
                </a:lnTo>
                <a:close/>
              </a:path>
            </a:pathLst>
          </a:custGeom>
          <a:solidFill>
            <a:srgbClr val="F1A5D6"/>
          </a:solidFill>
        </p:spPr>
      </p:sp>
      <p:sp>
        <p:nvSpPr>
          <p:cNvPr id="12" name="Freeform 12"/>
          <p:cNvSpPr/>
          <p:nvPr/>
        </p:nvSpPr>
        <p:spPr>
          <a:xfrm>
            <a:off x="7486218" y="302954"/>
            <a:ext cx="3315562" cy="2970396"/>
          </a:xfrm>
          <a:custGeom>
            <a:avLst/>
            <a:gdLst/>
            <a:ahLst/>
            <a:cxnLst/>
            <a:rect l="l" t="t" r="r" b="b"/>
            <a:pathLst>
              <a:path w="6350000" h="4813300">
                <a:moveTo>
                  <a:pt x="0" y="0"/>
                </a:moveTo>
                <a:lnTo>
                  <a:pt x="0" y="575310"/>
                </a:lnTo>
                <a:lnTo>
                  <a:pt x="0" y="652780"/>
                </a:lnTo>
                <a:lnTo>
                  <a:pt x="0" y="4813300"/>
                </a:lnTo>
                <a:lnTo>
                  <a:pt x="6350000" y="4813300"/>
                </a:lnTo>
                <a:lnTo>
                  <a:pt x="6350000" y="652780"/>
                </a:lnTo>
                <a:lnTo>
                  <a:pt x="6350000" y="575310"/>
                </a:lnTo>
                <a:lnTo>
                  <a:pt x="6350000" y="0"/>
                </a:lnTo>
                <a:lnTo>
                  <a:pt x="0" y="0"/>
                </a:lnTo>
                <a:close/>
                <a:moveTo>
                  <a:pt x="6273800" y="4737100"/>
                </a:moveTo>
                <a:lnTo>
                  <a:pt x="76200" y="4737100"/>
                </a:lnTo>
                <a:lnTo>
                  <a:pt x="76200" y="652780"/>
                </a:lnTo>
                <a:lnTo>
                  <a:pt x="6273800" y="652780"/>
                </a:lnTo>
                <a:lnTo>
                  <a:pt x="6273800" y="4737100"/>
                </a:lnTo>
                <a:close/>
                <a:moveTo>
                  <a:pt x="6273800" y="575310"/>
                </a:moveTo>
                <a:lnTo>
                  <a:pt x="76200" y="575310"/>
                </a:lnTo>
                <a:lnTo>
                  <a:pt x="76200" y="76200"/>
                </a:lnTo>
                <a:lnTo>
                  <a:pt x="6273800" y="76200"/>
                </a:lnTo>
                <a:lnTo>
                  <a:pt x="6273800" y="575310"/>
                </a:lnTo>
                <a:close/>
                <a:moveTo>
                  <a:pt x="285750" y="320040"/>
                </a:moveTo>
                <a:cubicBezTo>
                  <a:pt x="285750" y="259080"/>
                  <a:pt x="335280" y="209550"/>
                  <a:pt x="396240" y="209550"/>
                </a:cubicBezTo>
                <a:cubicBezTo>
                  <a:pt x="457200" y="209550"/>
                  <a:pt x="506730" y="259080"/>
                  <a:pt x="506730" y="320040"/>
                </a:cubicBezTo>
                <a:cubicBezTo>
                  <a:pt x="506730" y="381000"/>
                  <a:pt x="458470" y="431800"/>
                  <a:pt x="396240" y="431800"/>
                </a:cubicBezTo>
                <a:cubicBezTo>
                  <a:pt x="335280" y="431800"/>
                  <a:pt x="285750" y="382270"/>
                  <a:pt x="285750" y="320040"/>
                </a:cubicBezTo>
                <a:close/>
                <a:moveTo>
                  <a:pt x="660400" y="320040"/>
                </a:moveTo>
                <a:cubicBezTo>
                  <a:pt x="660400" y="259080"/>
                  <a:pt x="709930" y="209550"/>
                  <a:pt x="770890" y="209550"/>
                </a:cubicBezTo>
                <a:cubicBezTo>
                  <a:pt x="831850" y="209550"/>
                  <a:pt x="881380" y="259080"/>
                  <a:pt x="881380" y="320040"/>
                </a:cubicBezTo>
                <a:cubicBezTo>
                  <a:pt x="881380" y="381000"/>
                  <a:pt x="833120" y="431800"/>
                  <a:pt x="772160" y="431800"/>
                </a:cubicBezTo>
                <a:cubicBezTo>
                  <a:pt x="711200" y="431800"/>
                  <a:pt x="660400" y="382270"/>
                  <a:pt x="660400" y="320040"/>
                </a:cubicBezTo>
                <a:close/>
                <a:moveTo>
                  <a:pt x="1036320" y="320040"/>
                </a:moveTo>
                <a:cubicBezTo>
                  <a:pt x="1036320" y="259080"/>
                  <a:pt x="1085850" y="209550"/>
                  <a:pt x="1146810" y="209550"/>
                </a:cubicBezTo>
                <a:cubicBezTo>
                  <a:pt x="1207770" y="209550"/>
                  <a:pt x="1257300" y="259080"/>
                  <a:pt x="1257300" y="320040"/>
                </a:cubicBezTo>
                <a:cubicBezTo>
                  <a:pt x="1257300" y="381000"/>
                  <a:pt x="1207770" y="431800"/>
                  <a:pt x="1146810" y="431800"/>
                </a:cubicBezTo>
                <a:cubicBezTo>
                  <a:pt x="1085850" y="431800"/>
                  <a:pt x="1036320" y="382270"/>
                  <a:pt x="1036320" y="320040"/>
                </a:cubicBezTo>
                <a:close/>
                <a:moveTo>
                  <a:pt x="6018530" y="274320"/>
                </a:moveTo>
                <a:lnTo>
                  <a:pt x="1457960" y="274320"/>
                </a:lnTo>
                <a:lnTo>
                  <a:pt x="1457960" y="198120"/>
                </a:lnTo>
                <a:lnTo>
                  <a:pt x="6018530" y="198120"/>
                </a:lnTo>
                <a:lnTo>
                  <a:pt x="6018530" y="274320"/>
                </a:lnTo>
                <a:close/>
                <a:moveTo>
                  <a:pt x="6018530" y="444500"/>
                </a:moveTo>
                <a:lnTo>
                  <a:pt x="1457960" y="444500"/>
                </a:lnTo>
                <a:lnTo>
                  <a:pt x="1457960" y="368300"/>
                </a:lnTo>
                <a:lnTo>
                  <a:pt x="6018530" y="368300"/>
                </a:lnTo>
                <a:lnTo>
                  <a:pt x="6018530" y="444500"/>
                </a:lnTo>
                <a:close/>
              </a:path>
            </a:pathLst>
          </a:custGeom>
          <a:solidFill>
            <a:srgbClr val="2938FA"/>
          </a:solidFill>
        </p:spPr>
      </p:sp>
      <p:sp>
        <p:nvSpPr>
          <p:cNvPr id="14" name="Freeform 14"/>
          <p:cNvSpPr/>
          <p:nvPr/>
        </p:nvSpPr>
        <p:spPr>
          <a:xfrm>
            <a:off x="7036447" y="4158178"/>
            <a:ext cx="4452676" cy="2521310"/>
          </a:xfrm>
          <a:custGeom>
            <a:avLst/>
            <a:gdLst/>
            <a:ahLst/>
            <a:cxnLst/>
            <a:rect l="l" t="t" r="r" b="b"/>
            <a:pathLst>
              <a:path w="6197600" h="4085590">
                <a:moveTo>
                  <a:pt x="6197600" y="4085590"/>
                </a:moveTo>
                <a:lnTo>
                  <a:pt x="0" y="4085590"/>
                </a:lnTo>
                <a:lnTo>
                  <a:pt x="0" y="0"/>
                </a:lnTo>
                <a:lnTo>
                  <a:pt x="6197600" y="0"/>
                </a:lnTo>
                <a:lnTo>
                  <a:pt x="6197600" y="4085590"/>
                </a:lnTo>
                <a:close/>
              </a:path>
            </a:pathLst>
          </a:cu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036447" y="3803141"/>
            <a:ext cx="4452676" cy="308795"/>
          </a:xfrm>
          <a:custGeom>
            <a:avLst/>
            <a:gdLst/>
            <a:ahLst/>
            <a:cxnLst/>
            <a:rect l="l" t="t" r="r" b="b"/>
            <a:pathLst>
              <a:path w="6197600" h="500380">
                <a:moveTo>
                  <a:pt x="0" y="0"/>
                </a:moveTo>
                <a:lnTo>
                  <a:pt x="6197600" y="0"/>
                </a:lnTo>
                <a:lnTo>
                  <a:pt x="6197600" y="500380"/>
                </a:lnTo>
                <a:lnTo>
                  <a:pt x="0" y="500380"/>
                </a:lnTo>
                <a:close/>
              </a:path>
            </a:pathLst>
          </a:custGeom>
          <a:solidFill>
            <a:srgbClr val="F1A5D6"/>
          </a:solidFill>
        </p:spPr>
      </p:sp>
      <p:sp>
        <p:nvSpPr>
          <p:cNvPr id="16" name="Freeform 16"/>
          <p:cNvSpPr/>
          <p:nvPr/>
        </p:nvSpPr>
        <p:spPr>
          <a:xfrm>
            <a:off x="6981701" y="3756116"/>
            <a:ext cx="4562167" cy="2970396"/>
          </a:xfrm>
          <a:custGeom>
            <a:avLst/>
            <a:gdLst/>
            <a:ahLst/>
            <a:cxnLst/>
            <a:rect l="l" t="t" r="r" b="b"/>
            <a:pathLst>
              <a:path w="6350000" h="4813300">
                <a:moveTo>
                  <a:pt x="0" y="0"/>
                </a:moveTo>
                <a:lnTo>
                  <a:pt x="0" y="575310"/>
                </a:lnTo>
                <a:lnTo>
                  <a:pt x="0" y="652780"/>
                </a:lnTo>
                <a:lnTo>
                  <a:pt x="0" y="4813300"/>
                </a:lnTo>
                <a:lnTo>
                  <a:pt x="6350000" y="4813300"/>
                </a:lnTo>
                <a:lnTo>
                  <a:pt x="6350000" y="652780"/>
                </a:lnTo>
                <a:lnTo>
                  <a:pt x="6350000" y="575310"/>
                </a:lnTo>
                <a:lnTo>
                  <a:pt x="6350000" y="0"/>
                </a:lnTo>
                <a:lnTo>
                  <a:pt x="0" y="0"/>
                </a:lnTo>
                <a:close/>
                <a:moveTo>
                  <a:pt x="6273800" y="4737100"/>
                </a:moveTo>
                <a:lnTo>
                  <a:pt x="76200" y="4737100"/>
                </a:lnTo>
                <a:lnTo>
                  <a:pt x="76200" y="652780"/>
                </a:lnTo>
                <a:lnTo>
                  <a:pt x="6273800" y="652780"/>
                </a:lnTo>
                <a:lnTo>
                  <a:pt x="6273800" y="4737100"/>
                </a:lnTo>
                <a:close/>
                <a:moveTo>
                  <a:pt x="6273800" y="575310"/>
                </a:moveTo>
                <a:lnTo>
                  <a:pt x="76200" y="575310"/>
                </a:lnTo>
                <a:lnTo>
                  <a:pt x="76200" y="76200"/>
                </a:lnTo>
                <a:lnTo>
                  <a:pt x="6273800" y="76200"/>
                </a:lnTo>
                <a:lnTo>
                  <a:pt x="6273800" y="575310"/>
                </a:lnTo>
                <a:close/>
                <a:moveTo>
                  <a:pt x="285750" y="320040"/>
                </a:moveTo>
                <a:cubicBezTo>
                  <a:pt x="285750" y="259080"/>
                  <a:pt x="335280" y="209550"/>
                  <a:pt x="396240" y="209550"/>
                </a:cubicBezTo>
                <a:cubicBezTo>
                  <a:pt x="457200" y="209550"/>
                  <a:pt x="506730" y="259080"/>
                  <a:pt x="506730" y="320040"/>
                </a:cubicBezTo>
                <a:cubicBezTo>
                  <a:pt x="506730" y="381000"/>
                  <a:pt x="458470" y="431800"/>
                  <a:pt x="396240" y="431800"/>
                </a:cubicBezTo>
                <a:cubicBezTo>
                  <a:pt x="335280" y="431800"/>
                  <a:pt x="285750" y="382270"/>
                  <a:pt x="285750" y="320040"/>
                </a:cubicBezTo>
                <a:close/>
                <a:moveTo>
                  <a:pt x="660400" y="320040"/>
                </a:moveTo>
                <a:cubicBezTo>
                  <a:pt x="660400" y="259080"/>
                  <a:pt x="709930" y="209550"/>
                  <a:pt x="770890" y="209550"/>
                </a:cubicBezTo>
                <a:cubicBezTo>
                  <a:pt x="831850" y="209550"/>
                  <a:pt x="881380" y="259080"/>
                  <a:pt x="881380" y="320040"/>
                </a:cubicBezTo>
                <a:cubicBezTo>
                  <a:pt x="881380" y="381000"/>
                  <a:pt x="833120" y="431800"/>
                  <a:pt x="772160" y="431800"/>
                </a:cubicBezTo>
                <a:cubicBezTo>
                  <a:pt x="711200" y="431800"/>
                  <a:pt x="660400" y="382270"/>
                  <a:pt x="660400" y="320040"/>
                </a:cubicBezTo>
                <a:close/>
                <a:moveTo>
                  <a:pt x="1036320" y="320040"/>
                </a:moveTo>
                <a:cubicBezTo>
                  <a:pt x="1036320" y="259080"/>
                  <a:pt x="1085850" y="209550"/>
                  <a:pt x="1146810" y="209550"/>
                </a:cubicBezTo>
                <a:cubicBezTo>
                  <a:pt x="1207770" y="209550"/>
                  <a:pt x="1257300" y="259080"/>
                  <a:pt x="1257300" y="320040"/>
                </a:cubicBezTo>
                <a:cubicBezTo>
                  <a:pt x="1257300" y="381000"/>
                  <a:pt x="1207770" y="431800"/>
                  <a:pt x="1146810" y="431800"/>
                </a:cubicBezTo>
                <a:cubicBezTo>
                  <a:pt x="1085850" y="431800"/>
                  <a:pt x="1036320" y="382270"/>
                  <a:pt x="1036320" y="320040"/>
                </a:cubicBezTo>
                <a:close/>
                <a:moveTo>
                  <a:pt x="6018530" y="274320"/>
                </a:moveTo>
                <a:lnTo>
                  <a:pt x="1457960" y="274320"/>
                </a:lnTo>
                <a:lnTo>
                  <a:pt x="1457960" y="198120"/>
                </a:lnTo>
                <a:lnTo>
                  <a:pt x="6018530" y="198120"/>
                </a:lnTo>
                <a:lnTo>
                  <a:pt x="6018530" y="274320"/>
                </a:lnTo>
                <a:close/>
                <a:moveTo>
                  <a:pt x="6018530" y="444500"/>
                </a:moveTo>
                <a:lnTo>
                  <a:pt x="1457960" y="444500"/>
                </a:lnTo>
                <a:lnTo>
                  <a:pt x="1457960" y="368300"/>
                </a:lnTo>
                <a:lnTo>
                  <a:pt x="6018530" y="368300"/>
                </a:lnTo>
                <a:lnTo>
                  <a:pt x="6018530" y="444500"/>
                </a:lnTo>
                <a:close/>
              </a:path>
            </a:pathLst>
          </a:custGeom>
          <a:solidFill>
            <a:srgbClr val="2938FA"/>
          </a:solidFill>
        </p:spPr>
      </p:sp>
      <p:sp>
        <p:nvSpPr>
          <p:cNvPr id="18" name="Freeform 18"/>
          <p:cNvSpPr/>
          <p:nvPr/>
        </p:nvSpPr>
        <p:spPr>
          <a:xfrm>
            <a:off x="7090537" y="7513594"/>
            <a:ext cx="4399243" cy="2133233"/>
          </a:xfrm>
          <a:custGeom>
            <a:avLst/>
            <a:gdLst/>
            <a:ahLst/>
            <a:cxnLst/>
            <a:rect l="l" t="t" r="r" b="b"/>
            <a:pathLst>
              <a:path w="6197600" h="4085590">
                <a:moveTo>
                  <a:pt x="6197600" y="4085590"/>
                </a:moveTo>
                <a:lnTo>
                  <a:pt x="0" y="4085590"/>
                </a:lnTo>
                <a:lnTo>
                  <a:pt x="0" y="0"/>
                </a:lnTo>
                <a:lnTo>
                  <a:pt x="6197600" y="0"/>
                </a:lnTo>
                <a:lnTo>
                  <a:pt x="6197600" y="408559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090537" y="7213204"/>
            <a:ext cx="4399243" cy="261266"/>
          </a:xfrm>
          <a:custGeom>
            <a:avLst/>
            <a:gdLst/>
            <a:ahLst/>
            <a:cxnLst/>
            <a:rect l="l" t="t" r="r" b="b"/>
            <a:pathLst>
              <a:path w="6197600" h="500380">
                <a:moveTo>
                  <a:pt x="0" y="0"/>
                </a:moveTo>
                <a:lnTo>
                  <a:pt x="6197600" y="0"/>
                </a:lnTo>
                <a:lnTo>
                  <a:pt x="6197600" y="500380"/>
                </a:lnTo>
                <a:lnTo>
                  <a:pt x="0" y="500380"/>
                </a:lnTo>
                <a:close/>
              </a:path>
            </a:pathLst>
          </a:custGeom>
          <a:solidFill>
            <a:srgbClr val="F1A5D6"/>
          </a:solidFill>
        </p:spPr>
      </p:sp>
      <p:sp>
        <p:nvSpPr>
          <p:cNvPr id="20" name="Freeform 20"/>
          <p:cNvSpPr/>
          <p:nvPr/>
        </p:nvSpPr>
        <p:spPr>
          <a:xfrm>
            <a:off x="7036448" y="7173417"/>
            <a:ext cx="4507420" cy="2513196"/>
          </a:xfrm>
          <a:custGeom>
            <a:avLst/>
            <a:gdLst/>
            <a:ahLst/>
            <a:cxnLst/>
            <a:rect l="l" t="t" r="r" b="b"/>
            <a:pathLst>
              <a:path w="6350000" h="4813300">
                <a:moveTo>
                  <a:pt x="0" y="0"/>
                </a:moveTo>
                <a:lnTo>
                  <a:pt x="0" y="575310"/>
                </a:lnTo>
                <a:lnTo>
                  <a:pt x="0" y="652780"/>
                </a:lnTo>
                <a:lnTo>
                  <a:pt x="0" y="4813300"/>
                </a:lnTo>
                <a:lnTo>
                  <a:pt x="6350000" y="4813300"/>
                </a:lnTo>
                <a:lnTo>
                  <a:pt x="6350000" y="652780"/>
                </a:lnTo>
                <a:lnTo>
                  <a:pt x="6350000" y="575310"/>
                </a:lnTo>
                <a:lnTo>
                  <a:pt x="6350000" y="0"/>
                </a:lnTo>
                <a:lnTo>
                  <a:pt x="0" y="0"/>
                </a:lnTo>
                <a:close/>
                <a:moveTo>
                  <a:pt x="6273800" y="4737100"/>
                </a:moveTo>
                <a:lnTo>
                  <a:pt x="76200" y="4737100"/>
                </a:lnTo>
                <a:lnTo>
                  <a:pt x="76200" y="652780"/>
                </a:lnTo>
                <a:lnTo>
                  <a:pt x="6273800" y="652780"/>
                </a:lnTo>
                <a:lnTo>
                  <a:pt x="6273800" y="4737100"/>
                </a:lnTo>
                <a:close/>
                <a:moveTo>
                  <a:pt x="6273800" y="575310"/>
                </a:moveTo>
                <a:lnTo>
                  <a:pt x="76200" y="575310"/>
                </a:lnTo>
                <a:lnTo>
                  <a:pt x="76200" y="76200"/>
                </a:lnTo>
                <a:lnTo>
                  <a:pt x="6273800" y="76200"/>
                </a:lnTo>
                <a:lnTo>
                  <a:pt x="6273800" y="575310"/>
                </a:lnTo>
                <a:close/>
                <a:moveTo>
                  <a:pt x="285750" y="320040"/>
                </a:moveTo>
                <a:cubicBezTo>
                  <a:pt x="285750" y="259080"/>
                  <a:pt x="335280" y="209550"/>
                  <a:pt x="396240" y="209550"/>
                </a:cubicBezTo>
                <a:cubicBezTo>
                  <a:pt x="457200" y="209550"/>
                  <a:pt x="506730" y="259080"/>
                  <a:pt x="506730" y="320040"/>
                </a:cubicBezTo>
                <a:cubicBezTo>
                  <a:pt x="506730" y="381000"/>
                  <a:pt x="458470" y="431800"/>
                  <a:pt x="396240" y="431800"/>
                </a:cubicBezTo>
                <a:cubicBezTo>
                  <a:pt x="335280" y="431800"/>
                  <a:pt x="285750" y="382270"/>
                  <a:pt x="285750" y="320040"/>
                </a:cubicBezTo>
                <a:close/>
                <a:moveTo>
                  <a:pt x="660400" y="320040"/>
                </a:moveTo>
                <a:cubicBezTo>
                  <a:pt x="660400" y="259080"/>
                  <a:pt x="709930" y="209550"/>
                  <a:pt x="770890" y="209550"/>
                </a:cubicBezTo>
                <a:cubicBezTo>
                  <a:pt x="831850" y="209550"/>
                  <a:pt x="881380" y="259080"/>
                  <a:pt x="881380" y="320040"/>
                </a:cubicBezTo>
                <a:cubicBezTo>
                  <a:pt x="881380" y="381000"/>
                  <a:pt x="833120" y="431800"/>
                  <a:pt x="772160" y="431800"/>
                </a:cubicBezTo>
                <a:cubicBezTo>
                  <a:pt x="711200" y="431800"/>
                  <a:pt x="660400" y="382270"/>
                  <a:pt x="660400" y="320040"/>
                </a:cubicBezTo>
                <a:close/>
                <a:moveTo>
                  <a:pt x="1036320" y="320040"/>
                </a:moveTo>
                <a:cubicBezTo>
                  <a:pt x="1036320" y="259080"/>
                  <a:pt x="1085850" y="209550"/>
                  <a:pt x="1146810" y="209550"/>
                </a:cubicBezTo>
                <a:cubicBezTo>
                  <a:pt x="1207770" y="209550"/>
                  <a:pt x="1257300" y="259080"/>
                  <a:pt x="1257300" y="320040"/>
                </a:cubicBezTo>
                <a:cubicBezTo>
                  <a:pt x="1257300" y="381000"/>
                  <a:pt x="1207770" y="431800"/>
                  <a:pt x="1146810" y="431800"/>
                </a:cubicBezTo>
                <a:cubicBezTo>
                  <a:pt x="1085850" y="431800"/>
                  <a:pt x="1036320" y="382270"/>
                  <a:pt x="1036320" y="320040"/>
                </a:cubicBezTo>
                <a:close/>
                <a:moveTo>
                  <a:pt x="6018530" y="274320"/>
                </a:moveTo>
                <a:lnTo>
                  <a:pt x="1457960" y="274320"/>
                </a:lnTo>
                <a:lnTo>
                  <a:pt x="1457960" y="198120"/>
                </a:lnTo>
                <a:lnTo>
                  <a:pt x="6018530" y="198120"/>
                </a:lnTo>
                <a:lnTo>
                  <a:pt x="6018530" y="274320"/>
                </a:lnTo>
                <a:close/>
                <a:moveTo>
                  <a:pt x="6018530" y="444500"/>
                </a:moveTo>
                <a:lnTo>
                  <a:pt x="1457960" y="444500"/>
                </a:lnTo>
                <a:lnTo>
                  <a:pt x="1457960" y="368300"/>
                </a:lnTo>
                <a:lnTo>
                  <a:pt x="6018530" y="368300"/>
                </a:lnTo>
                <a:lnTo>
                  <a:pt x="6018530" y="444500"/>
                </a:lnTo>
                <a:close/>
              </a:path>
            </a:pathLst>
          </a:custGeom>
          <a:solidFill>
            <a:srgbClr val="2938FA"/>
          </a:solidFill>
        </p:spPr>
      </p:sp>
      <p:sp>
        <p:nvSpPr>
          <p:cNvPr id="21" name="TextBox 21"/>
          <p:cNvSpPr txBox="1"/>
          <p:nvPr/>
        </p:nvSpPr>
        <p:spPr>
          <a:xfrm>
            <a:off x="-693530" y="9712287"/>
            <a:ext cx="57629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84B802-6541-4A1E-B50B-9E129F4C4797}"/>
              </a:ext>
            </a:extLst>
          </p:cNvPr>
          <p:cNvSpPr txBox="1"/>
          <p:nvPr/>
        </p:nvSpPr>
        <p:spPr>
          <a:xfrm>
            <a:off x="9962565" y="9597413"/>
            <a:ext cx="9477374" cy="580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480"/>
              </a:lnSpc>
            </a:pPr>
            <a:r>
              <a:rPr lang="en-US" sz="1800" spc="288" dirty="0">
                <a:solidFill>
                  <a:srgbClr val="2938FA"/>
                </a:solidFill>
                <a:latin typeface="VT323"/>
              </a:rPr>
              <a:t>(hi </a:t>
            </a:r>
            <a:r>
              <a:rPr lang="en-US" sz="1800" spc="288" dirty="0" err="1">
                <a:solidFill>
                  <a:srgbClr val="2938FA"/>
                </a:solidFill>
                <a:latin typeface="VT323"/>
              </a:rPr>
              <a:t>vọng</a:t>
            </a:r>
            <a:r>
              <a:rPr lang="en-US" sz="18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1800" spc="288" dirty="0" err="1">
                <a:solidFill>
                  <a:srgbClr val="2938FA"/>
                </a:solidFill>
                <a:latin typeface="VT323"/>
              </a:rPr>
              <a:t>sau</a:t>
            </a:r>
            <a:r>
              <a:rPr lang="en-US" sz="18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1800" spc="288" dirty="0" err="1">
                <a:solidFill>
                  <a:srgbClr val="2938FA"/>
                </a:solidFill>
                <a:latin typeface="VT323"/>
              </a:rPr>
              <a:t>bài</a:t>
            </a:r>
            <a:r>
              <a:rPr lang="en-US" sz="18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1800" spc="288" dirty="0" err="1">
                <a:solidFill>
                  <a:srgbClr val="2938FA"/>
                </a:solidFill>
                <a:latin typeface="VT323"/>
              </a:rPr>
              <a:t>thuyết</a:t>
            </a:r>
            <a:r>
              <a:rPr lang="en-US" sz="18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1800" spc="288" dirty="0" err="1">
                <a:solidFill>
                  <a:srgbClr val="2938FA"/>
                </a:solidFill>
                <a:latin typeface="VT323"/>
              </a:rPr>
              <a:t>trình</a:t>
            </a:r>
            <a:r>
              <a:rPr lang="en-US" sz="18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1800" spc="288" dirty="0" err="1">
                <a:solidFill>
                  <a:srgbClr val="2938FA"/>
                </a:solidFill>
                <a:latin typeface="VT323"/>
              </a:rPr>
              <a:t>này</a:t>
            </a:r>
            <a:r>
              <a:rPr lang="en-US" sz="18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1800" spc="288" dirty="0" err="1">
                <a:solidFill>
                  <a:srgbClr val="2938FA"/>
                </a:solidFill>
                <a:latin typeface="VT323"/>
              </a:rPr>
              <a:t>không</a:t>
            </a:r>
            <a:r>
              <a:rPr lang="en-US" sz="18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1800" spc="288" dirty="0" err="1">
                <a:solidFill>
                  <a:srgbClr val="2938FA"/>
                </a:solidFill>
                <a:latin typeface="VT323"/>
              </a:rPr>
              <a:t>bị</a:t>
            </a:r>
            <a:r>
              <a:rPr lang="en-US" sz="18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1800" spc="288" dirty="0" err="1">
                <a:solidFill>
                  <a:srgbClr val="2938FA"/>
                </a:solidFill>
                <a:latin typeface="VT323"/>
              </a:rPr>
              <a:t>mất</a:t>
            </a:r>
            <a:r>
              <a:rPr lang="en-US" sz="1800" spc="288" dirty="0">
                <a:solidFill>
                  <a:srgbClr val="2938FA"/>
                </a:solidFill>
                <a:latin typeface="VT323"/>
              </a:rPr>
              <a:t> nick Facebook)</a:t>
            </a:r>
          </a:p>
        </p:txBody>
      </p:sp>
    </p:spTree>
    <p:extLst>
      <p:ext uri="{BB962C8B-B14F-4D97-AF65-F5344CB8AC3E}">
        <p14:creationId xmlns:p14="http://schemas.microsoft.com/office/powerpoint/2010/main" val="3587559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158587" cy="10287000"/>
            <a:chOff x="0" y="0"/>
            <a:chExt cx="8078176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78176" cy="7447197"/>
            </a:xfrm>
            <a:custGeom>
              <a:avLst/>
              <a:gdLst/>
              <a:ahLst/>
              <a:cxnLst/>
              <a:rect l="l" t="t" r="r" b="b"/>
              <a:pathLst>
                <a:path w="8078176" h="7447197">
                  <a:moveTo>
                    <a:pt x="0" y="0"/>
                  </a:moveTo>
                  <a:lnTo>
                    <a:pt x="0" y="7447197"/>
                  </a:lnTo>
                  <a:lnTo>
                    <a:pt x="8078176" y="7447197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990600"/>
            <a:ext cx="8115300" cy="540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 dirty="0" err="1">
                <a:solidFill>
                  <a:srgbClr val="2938FA"/>
                </a:solidFill>
                <a:latin typeface="Efour Digital Pro Bold"/>
              </a:rPr>
              <a:t>Trân</a:t>
            </a:r>
            <a:r>
              <a:rPr lang="en-US" sz="34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3400" spc="204" dirty="0" err="1">
                <a:solidFill>
                  <a:srgbClr val="2938FA"/>
                </a:solidFill>
                <a:latin typeface="Efour Digital Pro Bold"/>
              </a:rPr>
              <a:t>trọng</a:t>
            </a:r>
            <a:r>
              <a:rPr lang="en-US" sz="34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3400" spc="204" dirty="0" err="1">
                <a:solidFill>
                  <a:srgbClr val="2938FA"/>
                </a:solidFill>
                <a:latin typeface="Efour Digital Pro Bold"/>
              </a:rPr>
              <a:t>giới</a:t>
            </a:r>
            <a:r>
              <a:rPr lang="en-US" sz="3400" spc="204" dirty="0">
                <a:solidFill>
                  <a:srgbClr val="2938FA"/>
                </a:solidFill>
                <a:latin typeface="Efour Digital Pro Bold"/>
              </a:rPr>
              <a:t> </a:t>
            </a:r>
            <a:r>
              <a:rPr lang="en-US" sz="3400" spc="204" dirty="0" err="1">
                <a:solidFill>
                  <a:srgbClr val="2938FA"/>
                </a:solidFill>
                <a:latin typeface="Efour Digital Pro Bold"/>
              </a:rPr>
              <a:t>thiệu</a:t>
            </a:r>
            <a:r>
              <a:rPr lang="en-US" sz="3400" spc="204" dirty="0">
                <a:solidFill>
                  <a:srgbClr val="2938FA"/>
                </a:solidFill>
                <a:latin typeface="Efour Digital Pro Bold"/>
              </a:rPr>
              <a:t>: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211161" y="3909722"/>
            <a:ext cx="8115300" cy="2215525"/>
            <a:chOff x="0" y="66675"/>
            <a:chExt cx="10820400" cy="2954033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0820400" cy="1386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19"/>
                </a:lnSpc>
              </a:pPr>
              <a:r>
                <a:rPr lang="en-US" sz="7199" dirty="0">
                  <a:solidFill>
                    <a:srgbClr val="2938FA"/>
                  </a:solidFill>
                  <a:latin typeface="Efour Digital Pro"/>
                </a:rPr>
                <a:t>IDSGAN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58988"/>
              <a:ext cx="10820400" cy="661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Mô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hình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đánh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lừa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IDS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sử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dụng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GAN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1158587" y="-565979"/>
            <a:ext cx="7129413" cy="11606568"/>
          </a:xfrm>
          <a:prstGeom prst="rect">
            <a:avLst/>
          </a:prstGeom>
          <a:solidFill>
            <a:srgbClr val="F8EAF3"/>
          </a:solidFill>
        </p:spPr>
      </p:sp>
      <p:sp>
        <p:nvSpPr>
          <p:cNvPr id="9" name="TextBox 9"/>
          <p:cNvSpPr txBox="1"/>
          <p:nvPr/>
        </p:nvSpPr>
        <p:spPr>
          <a:xfrm>
            <a:off x="11632531" y="9739630"/>
            <a:ext cx="5600700" cy="35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Đánh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lừa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? Qua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mặt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?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5D30F37-A82D-43EF-8264-858F32C97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13857" y="775839"/>
            <a:ext cx="3562982" cy="84832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BF7C1D4-100C-4B21-8ED0-EB8AECEE2200}"/>
              </a:ext>
            </a:extLst>
          </p:cNvPr>
          <p:cNvGrpSpPr/>
          <p:nvPr/>
        </p:nvGrpSpPr>
        <p:grpSpPr>
          <a:xfrm>
            <a:off x="12379196" y="196120"/>
            <a:ext cx="4080003" cy="9214580"/>
            <a:chOff x="12280348" y="196120"/>
            <a:chExt cx="4483652" cy="9214580"/>
          </a:xfrm>
        </p:grpSpPr>
        <p:sp>
          <p:nvSpPr>
            <p:cNvPr id="12" name="Freeform 12"/>
            <p:cNvSpPr/>
            <p:nvPr/>
          </p:nvSpPr>
          <p:spPr>
            <a:xfrm>
              <a:off x="12331707" y="269970"/>
              <a:ext cx="4380934" cy="9070573"/>
            </a:xfrm>
            <a:custGeom>
              <a:avLst/>
              <a:gdLst/>
              <a:ahLst/>
              <a:cxnLst/>
              <a:rect l="l" t="t" r="r" b="b"/>
              <a:pathLst>
                <a:path w="4333240" h="623951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2479365" y="436131"/>
              <a:ext cx="820462" cy="173547"/>
            </a:xfrm>
            <a:custGeom>
              <a:avLst/>
              <a:gdLst/>
              <a:ahLst/>
              <a:cxnLst/>
              <a:rect l="l" t="t" r="r" b="b"/>
              <a:pathLst>
                <a:path w="811530" h="11938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6440437" y="833073"/>
              <a:ext cx="272203" cy="8042219"/>
            </a:xfrm>
            <a:custGeom>
              <a:avLst/>
              <a:gdLst/>
              <a:ahLst/>
              <a:cxnLst/>
              <a:rect l="l" t="t" r="r" b="b"/>
              <a:pathLst>
                <a:path w="269240" h="553212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2280348" y="196120"/>
              <a:ext cx="4483652" cy="9214580"/>
            </a:xfrm>
            <a:custGeom>
              <a:avLst/>
              <a:gdLst/>
              <a:ahLst/>
              <a:cxnLst/>
              <a:rect l="l" t="t" r="r" b="b"/>
              <a:pathLst>
                <a:path w="4434840" h="633857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</p:spTree>
    <p:extLst>
      <p:ext uri="{BB962C8B-B14F-4D97-AF65-F5344CB8AC3E}">
        <p14:creationId xmlns:p14="http://schemas.microsoft.com/office/powerpoint/2010/main" val="235544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2027" y="489563"/>
            <a:ext cx="8775973" cy="9797437"/>
            <a:chOff x="0" y="0"/>
            <a:chExt cx="6353300" cy="7092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3300" cy="7092782"/>
            </a:xfrm>
            <a:custGeom>
              <a:avLst/>
              <a:gdLst/>
              <a:ahLst/>
              <a:cxnLst/>
              <a:rect l="l" t="t" r="r" b="b"/>
              <a:pathLst>
                <a:path w="6353300" h="7092782">
                  <a:moveTo>
                    <a:pt x="0" y="0"/>
                  </a:moveTo>
                  <a:lnTo>
                    <a:pt x="0" y="7092782"/>
                  </a:lnTo>
                  <a:lnTo>
                    <a:pt x="6353300" y="7092782"/>
                  </a:lnTo>
                  <a:lnTo>
                    <a:pt x="6353300" y="0"/>
                  </a:lnTo>
                  <a:lnTo>
                    <a:pt x="0" y="0"/>
                  </a:lnTo>
                  <a:close/>
                  <a:moveTo>
                    <a:pt x="6292340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6292340" y="59690"/>
                  </a:lnTo>
                  <a:lnTo>
                    <a:pt x="6292340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884525" y="-91552"/>
            <a:ext cx="10434652" cy="10470103"/>
            <a:chOff x="0" y="0"/>
            <a:chExt cx="13912870" cy="1396013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240910" y="0"/>
              <a:ext cx="4671960" cy="467196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240910" y="4644090"/>
              <a:ext cx="4671960" cy="467196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240910" y="9288178"/>
              <a:ext cx="4671960" cy="467196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20455" y="0"/>
              <a:ext cx="4671960" cy="467196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20455" y="4644090"/>
              <a:ext cx="4671960" cy="467196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20455" y="9288178"/>
              <a:ext cx="4671960" cy="467196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671960" cy="467196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644090"/>
              <a:ext cx="4671960" cy="467196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9288178"/>
              <a:ext cx="4671960" cy="4671960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9512027" y="0"/>
            <a:ext cx="8775973" cy="10287000"/>
            <a:chOff x="0" y="0"/>
            <a:chExt cx="6353300" cy="744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3300" cy="7447197"/>
            </a:xfrm>
            <a:custGeom>
              <a:avLst/>
              <a:gdLst/>
              <a:ahLst/>
              <a:cxnLst/>
              <a:rect l="l" t="t" r="r" b="b"/>
              <a:pathLst>
                <a:path w="6353300" h="7447197">
                  <a:moveTo>
                    <a:pt x="0" y="0"/>
                  </a:moveTo>
                  <a:lnTo>
                    <a:pt x="0" y="7447197"/>
                  </a:lnTo>
                  <a:lnTo>
                    <a:pt x="6353300" y="7447197"/>
                  </a:lnTo>
                  <a:lnTo>
                    <a:pt x="6353300" y="0"/>
                  </a:lnTo>
                  <a:lnTo>
                    <a:pt x="0" y="0"/>
                  </a:lnTo>
                  <a:close/>
                  <a:moveTo>
                    <a:pt x="6292340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6292340" y="59690"/>
                  </a:lnTo>
                  <a:lnTo>
                    <a:pt x="6292340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247367" y="3396367"/>
            <a:ext cx="6629364" cy="3536228"/>
            <a:chOff x="0" y="66675"/>
            <a:chExt cx="7937911" cy="471497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3325520"/>
              <a:ext cx="7937911" cy="1456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 dirty="0">
                  <a:solidFill>
                    <a:srgbClr val="2938FA"/>
                  </a:solidFill>
                  <a:latin typeface="VT323" panose="020B0604020202020204" charset="0"/>
                </a:rPr>
                <a:t>Instructor: MSc. </a:t>
              </a:r>
              <a:r>
                <a:rPr lang="en-US" sz="3400" spc="204" dirty="0" err="1">
                  <a:solidFill>
                    <a:srgbClr val="2938FA"/>
                  </a:solidFill>
                  <a:latin typeface="VT323" panose="020B0604020202020204" charset="0"/>
                </a:rPr>
                <a:t>Đỗ</a:t>
              </a:r>
              <a:r>
                <a:rPr lang="en-US" sz="3400" spc="204" dirty="0">
                  <a:solidFill>
                    <a:srgbClr val="2938FA"/>
                  </a:solidFill>
                  <a:latin typeface="VT323" panose="020B0604020202020204" charset="0"/>
                </a:rPr>
                <a:t> </a:t>
              </a:r>
              <a:r>
                <a:rPr lang="en-US" sz="3400" spc="204" dirty="0" err="1">
                  <a:solidFill>
                    <a:srgbClr val="2938FA"/>
                  </a:solidFill>
                  <a:latin typeface="VT323" panose="020B0604020202020204" charset="0"/>
                </a:rPr>
                <a:t>Hoàng</a:t>
              </a:r>
              <a:r>
                <a:rPr lang="en-US" sz="3400" spc="204" dirty="0">
                  <a:solidFill>
                    <a:srgbClr val="2938FA"/>
                  </a:solidFill>
                  <a:latin typeface="VT323" panose="020B0604020202020204" charset="0"/>
                </a:rPr>
                <a:t> </a:t>
              </a:r>
              <a:r>
                <a:rPr lang="en-US" sz="3400" spc="204" dirty="0" err="1">
                  <a:solidFill>
                    <a:srgbClr val="2938FA"/>
                  </a:solidFill>
                  <a:latin typeface="VT323" panose="020B0604020202020204" charset="0"/>
                </a:rPr>
                <a:t>Hiển</a:t>
              </a:r>
              <a:endParaRPr lang="en-US" sz="3400" spc="204" dirty="0">
                <a:solidFill>
                  <a:srgbClr val="2938FA"/>
                </a:solidFill>
                <a:latin typeface="VT323" panose="020B060402020202020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6675"/>
              <a:ext cx="7937911" cy="2717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19"/>
                </a:lnSpc>
              </a:pPr>
              <a:r>
                <a:rPr lang="en-US" sz="7200" dirty="0">
                  <a:solidFill>
                    <a:srgbClr val="2938FA"/>
                  </a:solidFill>
                  <a:latin typeface="Efour Digital Pro"/>
                </a:rPr>
                <a:t>About</a:t>
              </a:r>
            </a:p>
            <a:p>
              <a:pPr>
                <a:lnSpc>
                  <a:spcPts val="7920"/>
                </a:lnSpc>
              </a:pPr>
              <a:r>
                <a:rPr lang="en-US" sz="7200" dirty="0">
                  <a:solidFill>
                    <a:srgbClr val="2938FA"/>
                  </a:solidFill>
                  <a:latin typeface="Efour Digital Pro"/>
                </a:rPr>
                <a:t>the Team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1877367" y="100668"/>
            <a:ext cx="53819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Make in Vietnam 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9601200" y="-297403"/>
            <a:ext cx="1684617" cy="1185037"/>
            <a:chOff x="0" y="0"/>
            <a:chExt cx="2246156" cy="1580050"/>
          </a:xfrm>
        </p:grpSpPr>
        <p:sp>
          <p:nvSpPr>
            <p:cNvPr id="45" name="AutoShape 45"/>
            <p:cNvSpPr/>
            <p:nvPr/>
          </p:nvSpPr>
          <p:spPr>
            <a:xfrm>
              <a:off x="0" y="514877"/>
              <a:ext cx="2246156" cy="550297"/>
            </a:xfrm>
            <a:prstGeom prst="rect">
              <a:avLst/>
            </a:prstGeom>
            <a:solidFill>
              <a:srgbClr val="F1A5D6"/>
            </a:solidFill>
          </p:spPr>
        </p:sp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3053" y="0"/>
              <a:ext cx="1580050" cy="158005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2895B6-E7A6-437D-B414-0F7AE24B4EE0}"/>
              </a:ext>
            </a:extLst>
          </p:cNvPr>
          <p:cNvGrpSpPr/>
          <p:nvPr/>
        </p:nvGrpSpPr>
        <p:grpSpPr>
          <a:xfrm>
            <a:off x="685800" y="997646"/>
            <a:ext cx="6487774" cy="1800610"/>
            <a:chOff x="903626" y="937849"/>
            <a:chExt cx="7720688" cy="2404160"/>
          </a:xfrm>
        </p:grpSpPr>
        <p:grpSp>
          <p:nvGrpSpPr>
            <p:cNvPr id="19" name="Group 19"/>
            <p:cNvGrpSpPr/>
            <p:nvPr/>
          </p:nvGrpSpPr>
          <p:grpSpPr>
            <a:xfrm>
              <a:off x="903626" y="937849"/>
              <a:ext cx="7412665" cy="2124154"/>
              <a:chOff x="0" y="0"/>
              <a:chExt cx="14517279" cy="416003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72390" y="72390"/>
                <a:ext cx="14372499" cy="4015254"/>
              </a:xfrm>
              <a:custGeom>
                <a:avLst/>
                <a:gdLst/>
                <a:ahLst/>
                <a:cxnLst/>
                <a:rect l="l" t="t" r="r" b="b"/>
                <a:pathLst>
                  <a:path w="14372499" h="4015254">
                    <a:moveTo>
                      <a:pt x="0" y="0"/>
                    </a:moveTo>
                    <a:lnTo>
                      <a:pt x="14372499" y="0"/>
                    </a:lnTo>
                    <a:lnTo>
                      <a:pt x="14372499" y="4015254"/>
                    </a:lnTo>
                    <a:lnTo>
                      <a:pt x="0" y="4015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A5D6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0" y="0"/>
                <a:ext cx="14517280" cy="4160034"/>
              </a:xfrm>
              <a:custGeom>
                <a:avLst/>
                <a:gdLst/>
                <a:ahLst/>
                <a:cxnLst/>
                <a:rect l="l" t="t" r="r" b="b"/>
                <a:pathLst>
                  <a:path w="14517280" h="4160034">
                    <a:moveTo>
                      <a:pt x="14372499" y="4015254"/>
                    </a:moveTo>
                    <a:lnTo>
                      <a:pt x="14517280" y="4015254"/>
                    </a:lnTo>
                    <a:lnTo>
                      <a:pt x="14517280" y="4160034"/>
                    </a:lnTo>
                    <a:lnTo>
                      <a:pt x="14372499" y="4160034"/>
                    </a:lnTo>
                    <a:lnTo>
                      <a:pt x="14372499" y="401525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015254"/>
                    </a:lnTo>
                    <a:lnTo>
                      <a:pt x="0" y="4015254"/>
                    </a:lnTo>
                    <a:lnTo>
                      <a:pt x="0" y="144780"/>
                    </a:lnTo>
                    <a:close/>
                    <a:moveTo>
                      <a:pt x="0" y="4015254"/>
                    </a:moveTo>
                    <a:lnTo>
                      <a:pt x="144780" y="4015254"/>
                    </a:lnTo>
                    <a:lnTo>
                      <a:pt x="144780" y="4160034"/>
                    </a:lnTo>
                    <a:lnTo>
                      <a:pt x="0" y="4160034"/>
                    </a:lnTo>
                    <a:lnTo>
                      <a:pt x="0" y="4015254"/>
                    </a:lnTo>
                    <a:close/>
                    <a:moveTo>
                      <a:pt x="14372499" y="144780"/>
                    </a:moveTo>
                    <a:lnTo>
                      <a:pt x="14517280" y="144780"/>
                    </a:lnTo>
                    <a:lnTo>
                      <a:pt x="14517280" y="4015254"/>
                    </a:lnTo>
                    <a:lnTo>
                      <a:pt x="14372499" y="4015254"/>
                    </a:lnTo>
                    <a:lnTo>
                      <a:pt x="14372499" y="144780"/>
                    </a:lnTo>
                    <a:close/>
                    <a:moveTo>
                      <a:pt x="144780" y="4015254"/>
                    </a:moveTo>
                    <a:lnTo>
                      <a:pt x="14372499" y="4015254"/>
                    </a:lnTo>
                    <a:lnTo>
                      <a:pt x="14372499" y="4160034"/>
                    </a:lnTo>
                    <a:lnTo>
                      <a:pt x="144780" y="4160034"/>
                    </a:lnTo>
                    <a:lnTo>
                      <a:pt x="144780" y="4015254"/>
                    </a:lnTo>
                    <a:close/>
                    <a:moveTo>
                      <a:pt x="14372499" y="0"/>
                    </a:moveTo>
                    <a:lnTo>
                      <a:pt x="14517280" y="0"/>
                    </a:lnTo>
                    <a:lnTo>
                      <a:pt x="14517280" y="144780"/>
                    </a:lnTo>
                    <a:lnTo>
                      <a:pt x="14372499" y="144780"/>
                    </a:lnTo>
                    <a:lnTo>
                      <a:pt x="1437249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4372499" y="0"/>
                    </a:lnTo>
                    <a:lnTo>
                      <a:pt x="1437249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1211649" y="1217855"/>
              <a:ext cx="7412665" cy="2124154"/>
              <a:chOff x="0" y="0"/>
              <a:chExt cx="14517279" cy="416003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72390" y="72390"/>
                <a:ext cx="14372499" cy="4015254"/>
              </a:xfrm>
              <a:custGeom>
                <a:avLst/>
                <a:gdLst/>
                <a:ahLst/>
                <a:cxnLst/>
                <a:rect l="l" t="t" r="r" b="b"/>
                <a:pathLst>
                  <a:path w="14372499" h="4015254">
                    <a:moveTo>
                      <a:pt x="0" y="0"/>
                    </a:moveTo>
                    <a:lnTo>
                      <a:pt x="14372499" y="0"/>
                    </a:lnTo>
                    <a:lnTo>
                      <a:pt x="14372499" y="4015254"/>
                    </a:lnTo>
                    <a:lnTo>
                      <a:pt x="0" y="4015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0" y="0"/>
                <a:ext cx="14517280" cy="4160034"/>
              </a:xfrm>
              <a:custGeom>
                <a:avLst/>
                <a:gdLst/>
                <a:ahLst/>
                <a:cxnLst/>
                <a:rect l="l" t="t" r="r" b="b"/>
                <a:pathLst>
                  <a:path w="14517280" h="4160034">
                    <a:moveTo>
                      <a:pt x="14372499" y="4015254"/>
                    </a:moveTo>
                    <a:lnTo>
                      <a:pt x="14517280" y="4015254"/>
                    </a:lnTo>
                    <a:lnTo>
                      <a:pt x="14517280" y="4160034"/>
                    </a:lnTo>
                    <a:lnTo>
                      <a:pt x="14372499" y="4160034"/>
                    </a:lnTo>
                    <a:lnTo>
                      <a:pt x="14372499" y="401525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015254"/>
                    </a:lnTo>
                    <a:lnTo>
                      <a:pt x="0" y="4015254"/>
                    </a:lnTo>
                    <a:lnTo>
                      <a:pt x="0" y="144780"/>
                    </a:lnTo>
                    <a:close/>
                    <a:moveTo>
                      <a:pt x="0" y="4015254"/>
                    </a:moveTo>
                    <a:lnTo>
                      <a:pt x="144780" y="4015254"/>
                    </a:lnTo>
                    <a:lnTo>
                      <a:pt x="144780" y="4160034"/>
                    </a:lnTo>
                    <a:lnTo>
                      <a:pt x="0" y="4160034"/>
                    </a:lnTo>
                    <a:lnTo>
                      <a:pt x="0" y="4015254"/>
                    </a:lnTo>
                    <a:close/>
                    <a:moveTo>
                      <a:pt x="14372499" y="144780"/>
                    </a:moveTo>
                    <a:lnTo>
                      <a:pt x="14517280" y="144780"/>
                    </a:lnTo>
                    <a:lnTo>
                      <a:pt x="14517280" y="4015254"/>
                    </a:lnTo>
                    <a:lnTo>
                      <a:pt x="14372499" y="4015254"/>
                    </a:lnTo>
                    <a:lnTo>
                      <a:pt x="14372499" y="144780"/>
                    </a:lnTo>
                    <a:close/>
                    <a:moveTo>
                      <a:pt x="144780" y="4015254"/>
                    </a:moveTo>
                    <a:lnTo>
                      <a:pt x="14372499" y="4015254"/>
                    </a:lnTo>
                    <a:lnTo>
                      <a:pt x="14372499" y="4160034"/>
                    </a:lnTo>
                    <a:lnTo>
                      <a:pt x="144780" y="4160034"/>
                    </a:lnTo>
                    <a:lnTo>
                      <a:pt x="144780" y="4015254"/>
                    </a:lnTo>
                    <a:close/>
                    <a:moveTo>
                      <a:pt x="14372499" y="0"/>
                    </a:moveTo>
                    <a:lnTo>
                      <a:pt x="14517280" y="0"/>
                    </a:lnTo>
                    <a:lnTo>
                      <a:pt x="14517280" y="144780"/>
                    </a:lnTo>
                    <a:lnTo>
                      <a:pt x="14372499" y="144780"/>
                    </a:lnTo>
                    <a:lnTo>
                      <a:pt x="1437249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4372499" y="0"/>
                    </a:lnTo>
                    <a:lnTo>
                      <a:pt x="1437249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id="25" name="AutoShape 25"/>
            <p:cNvSpPr/>
            <p:nvPr/>
          </p:nvSpPr>
          <p:spPr>
            <a:xfrm>
              <a:off x="1211649" y="1244621"/>
              <a:ext cx="2142013" cy="2097388"/>
            </a:xfrm>
            <a:prstGeom prst="rect">
              <a:avLst/>
            </a:prstGeom>
            <a:solidFill>
              <a:srgbClr val="2938FA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3959288" y="1718942"/>
              <a:ext cx="4048430" cy="662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Phạm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Nguyễn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Việt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Tân</a:t>
              </a:r>
              <a:endParaRPr lang="en-US" sz="2999" spc="29" dirty="0">
                <a:solidFill>
                  <a:srgbClr val="2938FA"/>
                </a:solidFill>
                <a:latin typeface="VT323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2088F13-C8FF-4C5F-811D-83672C8D4618}"/>
              </a:ext>
            </a:extLst>
          </p:cNvPr>
          <p:cNvGrpSpPr/>
          <p:nvPr/>
        </p:nvGrpSpPr>
        <p:grpSpPr>
          <a:xfrm>
            <a:off x="699587" y="5338552"/>
            <a:ext cx="6487774" cy="1800745"/>
            <a:chOff x="903626" y="4017158"/>
            <a:chExt cx="7720688" cy="2404340"/>
          </a:xfrm>
        </p:grpSpPr>
        <p:grpSp>
          <p:nvGrpSpPr>
            <p:cNvPr id="26" name="Group 26"/>
            <p:cNvGrpSpPr/>
            <p:nvPr/>
          </p:nvGrpSpPr>
          <p:grpSpPr>
            <a:xfrm>
              <a:off x="903626" y="4017158"/>
              <a:ext cx="7412666" cy="2124154"/>
              <a:chOff x="0" y="0"/>
              <a:chExt cx="14517280" cy="416003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72389" y="72391"/>
                <a:ext cx="14372500" cy="4015255"/>
              </a:xfrm>
              <a:custGeom>
                <a:avLst/>
                <a:gdLst/>
                <a:ahLst/>
                <a:cxnLst/>
                <a:rect l="l" t="t" r="r" b="b"/>
                <a:pathLst>
                  <a:path w="14372499" h="4015254">
                    <a:moveTo>
                      <a:pt x="0" y="0"/>
                    </a:moveTo>
                    <a:lnTo>
                      <a:pt x="14372499" y="0"/>
                    </a:lnTo>
                    <a:lnTo>
                      <a:pt x="14372499" y="4015254"/>
                    </a:lnTo>
                    <a:lnTo>
                      <a:pt x="0" y="4015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A5D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0"/>
                <a:ext cx="14517280" cy="4160034"/>
              </a:xfrm>
              <a:custGeom>
                <a:avLst/>
                <a:gdLst/>
                <a:ahLst/>
                <a:cxnLst/>
                <a:rect l="l" t="t" r="r" b="b"/>
                <a:pathLst>
                  <a:path w="14517280" h="4160034">
                    <a:moveTo>
                      <a:pt x="14372499" y="4015254"/>
                    </a:moveTo>
                    <a:lnTo>
                      <a:pt x="14517280" y="4015254"/>
                    </a:lnTo>
                    <a:lnTo>
                      <a:pt x="14517280" y="4160034"/>
                    </a:lnTo>
                    <a:lnTo>
                      <a:pt x="14372499" y="4160034"/>
                    </a:lnTo>
                    <a:lnTo>
                      <a:pt x="14372499" y="401525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015254"/>
                    </a:lnTo>
                    <a:lnTo>
                      <a:pt x="0" y="4015254"/>
                    </a:lnTo>
                    <a:lnTo>
                      <a:pt x="0" y="144780"/>
                    </a:lnTo>
                    <a:close/>
                    <a:moveTo>
                      <a:pt x="0" y="4015254"/>
                    </a:moveTo>
                    <a:lnTo>
                      <a:pt x="144780" y="4015254"/>
                    </a:lnTo>
                    <a:lnTo>
                      <a:pt x="144780" y="4160034"/>
                    </a:lnTo>
                    <a:lnTo>
                      <a:pt x="0" y="4160034"/>
                    </a:lnTo>
                    <a:lnTo>
                      <a:pt x="0" y="4015254"/>
                    </a:lnTo>
                    <a:close/>
                    <a:moveTo>
                      <a:pt x="14372499" y="144780"/>
                    </a:moveTo>
                    <a:lnTo>
                      <a:pt x="14517280" y="144780"/>
                    </a:lnTo>
                    <a:lnTo>
                      <a:pt x="14517280" y="4015254"/>
                    </a:lnTo>
                    <a:lnTo>
                      <a:pt x="14372499" y="4015254"/>
                    </a:lnTo>
                    <a:lnTo>
                      <a:pt x="14372499" y="144780"/>
                    </a:lnTo>
                    <a:close/>
                    <a:moveTo>
                      <a:pt x="144780" y="4015254"/>
                    </a:moveTo>
                    <a:lnTo>
                      <a:pt x="14372499" y="4015254"/>
                    </a:lnTo>
                    <a:lnTo>
                      <a:pt x="14372499" y="4160034"/>
                    </a:lnTo>
                    <a:lnTo>
                      <a:pt x="144780" y="4160034"/>
                    </a:lnTo>
                    <a:lnTo>
                      <a:pt x="144780" y="4015254"/>
                    </a:lnTo>
                    <a:close/>
                    <a:moveTo>
                      <a:pt x="14372499" y="0"/>
                    </a:moveTo>
                    <a:lnTo>
                      <a:pt x="14517280" y="0"/>
                    </a:lnTo>
                    <a:lnTo>
                      <a:pt x="14517280" y="144780"/>
                    </a:lnTo>
                    <a:lnTo>
                      <a:pt x="14372499" y="144780"/>
                    </a:lnTo>
                    <a:lnTo>
                      <a:pt x="1437249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4372499" y="0"/>
                    </a:lnTo>
                    <a:lnTo>
                      <a:pt x="1437249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1211649" y="4297344"/>
              <a:ext cx="7412665" cy="2124154"/>
              <a:chOff x="0" y="0"/>
              <a:chExt cx="14517279" cy="416003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72390" y="72390"/>
                <a:ext cx="14372499" cy="4015254"/>
              </a:xfrm>
              <a:custGeom>
                <a:avLst/>
                <a:gdLst/>
                <a:ahLst/>
                <a:cxnLst/>
                <a:rect l="l" t="t" r="r" b="b"/>
                <a:pathLst>
                  <a:path w="14372499" h="4015254">
                    <a:moveTo>
                      <a:pt x="0" y="0"/>
                    </a:moveTo>
                    <a:lnTo>
                      <a:pt x="14372499" y="0"/>
                    </a:lnTo>
                    <a:lnTo>
                      <a:pt x="14372499" y="4015254"/>
                    </a:lnTo>
                    <a:lnTo>
                      <a:pt x="0" y="4015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14517280" cy="4160034"/>
              </a:xfrm>
              <a:custGeom>
                <a:avLst/>
                <a:gdLst/>
                <a:ahLst/>
                <a:cxnLst/>
                <a:rect l="l" t="t" r="r" b="b"/>
                <a:pathLst>
                  <a:path w="14517280" h="4160034">
                    <a:moveTo>
                      <a:pt x="14372499" y="4015254"/>
                    </a:moveTo>
                    <a:lnTo>
                      <a:pt x="14517280" y="4015254"/>
                    </a:lnTo>
                    <a:lnTo>
                      <a:pt x="14517280" y="4160034"/>
                    </a:lnTo>
                    <a:lnTo>
                      <a:pt x="14372499" y="4160034"/>
                    </a:lnTo>
                    <a:lnTo>
                      <a:pt x="14372499" y="401525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015254"/>
                    </a:lnTo>
                    <a:lnTo>
                      <a:pt x="0" y="4015254"/>
                    </a:lnTo>
                    <a:lnTo>
                      <a:pt x="0" y="144780"/>
                    </a:lnTo>
                    <a:close/>
                    <a:moveTo>
                      <a:pt x="0" y="4015254"/>
                    </a:moveTo>
                    <a:lnTo>
                      <a:pt x="144780" y="4015254"/>
                    </a:lnTo>
                    <a:lnTo>
                      <a:pt x="144780" y="4160034"/>
                    </a:lnTo>
                    <a:lnTo>
                      <a:pt x="0" y="4160034"/>
                    </a:lnTo>
                    <a:lnTo>
                      <a:pt x="0" y="4015254"/>
                    </a:lnTo>
                    <a:close/>
                    <a:moveTo>
                      <a:pt x="14372499" y="144780"/>
                    </a:moveTo>
                    <a:lnTo>
                      <a:pt x="14517280" y="144780"/>
                    </a:lnTo>
                    <a:lnTo>
                      <a:pt x="14517280" y="4015254"/>
                    </a:lnTo>
                    <a:lnTo>
                      <a:pt x="14372499" y="4015254"/>
                    </a:lnTo>
                    <a:lnTo>
                      <a:pt x="14372499" y="144780"/>
                    </a:lnTo>
                    <a:close/>
                    <a:moveTo>
                      <a:pt x="144780" y="4015254"/>
                    </a:moveTo>
                    <a:lnTo>
                      <a:pt x="14372499" y="4015254"/>
                    </a:lnTo>
                    <a:lnTo>
                      <a:pt x="14372499" y="4160034"/>
                    </a:lnTo>
                    <a:lnTo>
                      <a:pt x="144780" y="4160034"/>
                    </a:lnTo>
                    <a:lnTo>
                      <a:pt x="144780" y="4015254"/>
                    </a:lnTo>
                    <a:close/>
                    <a:moveTo>
                      <a:pt x="14372499" y="0"/>
                    </a:moveTo>
                    <a:lnTo>
                      <a:pt x="14517280" y="0"/>
                    </a:lnTo>
                    <a:lnTo>
                      <a:pt x="14517280" y="144780"/>
                    </a:lnTo>
                    <a:lnTo>
                      <a:pt x="14372499" y="144780"/>
                    </a:lnTo>
                    <a:lnTo>
                      <a:pt x="1437249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4372499" y="0"/>
                    </a:lnTo>
                    <a:lnTo>
                      <a:pt x="1437249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id="32" name="AutoShape 32"/>
            <p:cNvSpPr/>
            <p:nvPr/>
          </p:nvSpPr>
          <p:spPr>
            <a:xfrm>
              <a:off x="1211649" y="4310727"/>
              <a:ext cx="2142013" cy="2097388"/>
            </a:xfrm>
            <a:prstGeom prst="rect">
              <a:avLst/>
            </a:prstGeom>
            <a:solidFill>
              <a:srgbClr val="2938FA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3959288" y="4827292"/>
              <a:ext cx="4048430" cy="662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Nguyễn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Khải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Đăng</a:t>
              </a:r>
              <a:endParaRPr lang="en-US" sz="2999" spc="29" dirty="0">
                <a:solidFill>
                  <a:srgbClr val="2938FA"/>
                </a:solidFill>
                <a:latin typeface="VT323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B815AD7-9F4A-4807-8C6C-2F3FC9E5C5DE}"/>
              </a:ext>
            </a:extLst>
          </p:cNvPr>
          <p:cNvGrpSpPr/>
          <p:nvPr/>
        </p:nvGrpSpPr>
        <p:grpSpPr>
          <a:xfrm>
            <a:off x="685800" y="7508521"/>
            <a:ext cx="6487774" cy="1780833"/>
            <a:chOff x="903626" y="7096467"/>
            <a:chExt cx="7720688" cy="2377754"/>
          </a:xfrm>
        </p:grpSpPr>
        <p:grpSp>
          <p:nvGrpSpPr>
            <p:cNvPr id="33" name="Group 33"/>
            <p:cNvGrpSpPr/>
            <p:nvPr/>
          </p:nvGrpSpPr>
          <p:grpSpPr>
            <a:xfrm>
              <a:off x="903626" y="7096467"/>
              <a:ext cx="7412665" cy="2124154"/>
              <a:chOff x="0" y="0"/>
              <a:chExt cx="14517279" cy="416003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72390" y="72390"/>
                <a:ext cx="14372499" cy="4015254"/>
              </a:xfrm>
              <a:custGeom>
                <a:avLst/>
                <a:gdLst/>
                <a:ahLst/>
                <a:cxnLst/>
                <a:rect l="l" t="t" r="r" b="b"/>
                <a:pathLst>
                  <a:path w="14372499" h="4015254">
                    <a:moveTo>
                      <a:pt x="0" y="0"/>
                    </a:moveTo>
                    <a:lnTo>
                      <a:pt x="14372499" y="0"/>
                    </a:lnTo>
                    <a:lnTo>
                      <a:pt x="14372499" y="4015254"/>
                    </a:lnTo>
                    <a:lnTo>
                      <a:pt x="0" y="4015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A5D6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14517280" cy="4160034"/>
              </a:xfrm>
              <a:custGeom>
                <a:avLst/>
                <a:gdLst/>
                <a:ahLst/>
                <a:cxnLst/>
                <a:rect l="l" t="t" r="r" b="b"/>
                <a:pathLst>
                  <a:path w="14517280" h="4160034">
                    <a:moveTo>
                      <a:pt x="14372499" y="4015254"/>
                    </a:moveTo>
                    <a:lnTo>
                      <a:pt x="14517280" y="4015254"/>
                    </a:lnTo>
                    <a:lnTo>
                      <a:pt x="14517280" y="4160034"/>
                    </a:lnTo>
                    <a:lnTo>
                      <a:pt x="14372499" y="4160034"/>
                    </a:lnTo>
                    <a:lnTo>
                      <a:pt x="14372499" y="401525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015254"/>
                    </a:lnTo>
                    <a:lnTo>
                      <a:pt x="0" y="4015254"/>
                    </a:lnTo>
                    <a:lnTo>
                      <a:pt x="0" y="144780"/>
                    </a:lnTo>
                    <a:close/>
                    <a:moveTo>
                      <a:pt x="0" y="4015254"/>
                    </a:moveTo>
                    <a:lnTo>
                      <a:pt x="144780" y="4015254"/>
                    </a:lnTo>
                    <a:lnTo>
                      <a:pt x="144780" y="4160034"/>
                    </a:lnTo>
                    <a:lnTo>
                      <a:pt x="0" y="4160034"/>
                    </a:lnTo>
                    <a:lnTo>
                      <a:pt x="0" y="4015254"/>
                    </a:lnTo>
                    <a:close/>
                    <a:moveTo>
                      <a:pt x="14372499" y="144780"/>
                    </a:moveTo>
                    <a:lnTo>
                      <a:pt x="14517280" y="144780"/>
                    </a:lnTo>
                    <a:lnTo>
                      <a:pt x="14517280" y="4015254"/>
                    </a:lnTo>
                    <a:lnTo>
                      <a:pt x="14372499" y="4015254"/>
                    </a:lnTo>
                    <a:lnTo>
                      <a:pt x="14372499" y="144780"/>
                    </a:lnTo>
                    <a:close/>
                    <a:moveTo>
                      <a:pt x="144780" y="4015254"/>
                    </a:moveTo>
                    <a:lnTo>
                      <a:pt x="14372499" y="4015254"/>
                    </a:lnTo>
                    <a:lnTo>
                      <a:pt x="14372499" y="4160034"/>
                    </a:lnTo>
                    <a:lnTo>
                      <a:pt x="144780" y="4160034"/>
                    </a:lnTo>
                    <a:lnTo>
                      <a:pt x="144780" y="4015254"/>
                    </a:lnTo>
                    <a:close/>
                    <a:moveTo>
                      <a:pt x="14372499" y="0"/>
                    </a:moveTo>
                    <a:lnTo>
                      <a:pt x="14517280" y="0"/>
                    </a:lnTo>
                    <a:lnTo>
                      <a:pt x="14517280" y="144780"/>
                    </a:lnTo>
                    <a:lnTo>
                      <a:pt x="14372499" y="144780"/>
                    </a:lnTo>
                    <a:lnTo>
                      <a:pt x="1437249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4372499" y="0"/>
                    </a:lnTo>
                    <a:lnTo>
                      <a:pt x="1437249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grpSp>
          <p:nvGrpSpPr>
            <p:cNvPr id="36" name="Group 36"/>
            <p:cNvGrpSpPr/>
            <p:nvPr/>
          </p:nvGrpSpPr>
          <p:grpSpPr>
            <a:xfrm>
              <a:off x="1211649" y="7350067"/>
              <a:ext cx="7412665" cy="2124154"/>
              <a:chOff x="0" y="0"/>
              <a:chExt cx="14517279" cy="416003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72390" y="72390"/>
                <a:ext cx="14372499" cy="4015254"/>
              </a:xfrm>
              <a:custGeom>
                <a:avLst/>
                <a:gdLst/>
                <a:ahLst/>
                <a:cxnLst/>
                <a:rect l="l" t="t" r="r" b="b"/>
                <a:pathLst>
                  <a:path w="14372499" h="4015254">
                    <a:moveTo>
                      <a:pt x="0" y="0"/>
                    </a:moveTo>
                    <a:lnTo>
                      <a:pt x="14372499" y="0"/>
                    </a:lnTo>
                    <a:lnTo>
                      <a:pt x="14372499" y="4015254"/>
                    </a:lnTo>
                    <a:lnTo>
                      <a:pt x="0" y="4015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14517280" cy="4160034"/>
              </a:xfrm>
              <a:custGeom>
                <a:avLst/>
                <a:gdLst/>
                <a:ahLst/>
                <a:cxnLst/>
                <a:rect l="l" t="t" r="r" b="b"/>
                <a:pathLst>
                  <a:path w="14517280" h="4160034">
                    <a:moveTo>
                      <a:pt x="14372499" y="4015254"/>
                    </a:moveTo>
                    <a:lnTo>
                      <a:pt x="14517280" y="4015254"/>
                    </a:lnTo>
                    <a:lnTo>
                      <a:pt x="14517280" y="4160034"/>
                    </a:lnTo>
                    <a:lnTo>
                      <a:pt x="14372499" y="4160034"/>
                    </a:lnTo>
                    <a:lnTo>
                      <a:pt x="14372499" y="401525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015254"/>
                    </a:lnTo>
                    <a:lnTo>
                      <a:pt x="0" y="4015254"/>
                    </a:lnTo>
                    <a:lnTo>
                      <a:pt x="0" y="144780"/>
                    </a:lnTo>
                    <a:close/>
                    <a:moveTo>
                      <a:pt x="0" y="4015254"/>
                    </a:moveTo>
                    <a:lnTo>
                      <a:pt x="144780" y="4015254"/>
                    </a:lnTo>
                    <a:lnTo>
                      <a:pt x="144780" y="4160034"/>
                    </a:lnTo>
                    <a:lnTo>
                      <a:pt x="0" y="4160034"/>
                    </a:lnTo>
                    <a:lnTo>
                      <a:pt x="0" y="4015254"/>
                    </a:lnTo>
                    <a:close/>
                    <a:moveTo>
                      <a:pt x="14372499" y="144780"/>
                    </a:moveTo>
                    <a:lnTo>
                      <a:pt x="14517280" y="144780"/>
                    </a:lnTo>
                    <a:lnTo>
                      <a:pt x="14517280" y="4015254"/>
                    </a:lnTo>
                    <a:lnTo>
                      <a:pt x="14372499" y="4015254"/>
                    </a:lnTo>
                    <a:lnTo>
                      <a:pt x="14372499" y="144780"/>
                    </a:lnTo>
                    <a:close/>
                    <a:moveTo>
                      <a:pt x="144780" y="4015254"/>
                    </a:moveTo>
                    <a:lnTo>
                      <a:pt x="14372499" y="4015254"/>
                    </a:lnTo>
                    <a:lnTo>
                      <a:pt x="14372499" y="4160034"/>
                    </a:lnTo>
                    <a:lnTo>
                      <a:pt x="144780" y="4160034"/>
                    </a:lnTo>
                    <a:lnTo>
                      <a:pt x="144780" y="4015254"/>
                    </a:lnTo>
                    <a:close/>
                    <a:moveTo>
                      <a:pt x="14372499" y="0"/>
                    </a:moveTo>
                    <a:lnTo>
                      <a:pt x="14517280" y="0"/>
                    </a:lnTo>
                    <a:lnTo>
                      <a:pt x="14517280" y="144780"/>
                    </a:lnTo>
                    <a:lnTo>
                      <a:pt x="14372499" y="144780"/>
                    </a:lnTo>
                    <a:lnTo>
                      <a:pt x="1437249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4372499" y="0"/>
                    </a:lnTo>
                    <a:lnTo>
                      <a:pt x="1437249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id="41" name="TextBox 41"/>
            <p:cNvSpPr txBox="1"/>
            <p:nvPr/>
          </p:nvSpPr>
          <p:spPr>
            <a:xfrm>
              <a:off x="3943091" y="8028950"/>
              <a:ext cx="4048430" cy="662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Phạm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Bảo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Hà</a:t>
              </a:r>
              <a:endParaRPr lang="en-US" sz="2999" spc="29" dirty="0">
                <a:solidFill>
                  <a:srgbClr val="2938FA"/>
                </a:solidFill>
                <a:latin typeface="VT323"/>
              </a:endParaRPr>
            </a:p>
          </p:txBody>
        </p:sp>
        <p:sp>
          <p:nvSpPr>
            <p:cNvPr id="42" name="AutoShape 42"/>
            <p:cNvSpPr/>
            <p:nvPr/>
          </p:nvSpPr>
          <p:spPr>
            <a:xfrm>
              <a:off x="1211649" y="7376833"/>
              <a:ext cx="2142013" cy="2097388"/>
            </a:xfrm>
            <a:prstGeom prst="rect">
              <a:avLst/>
            </a:prstGeom>
            <a:solidFill>
              <a:srgbClr val="2938FA"/>
            </a:solidFill>
          </p:spPr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6F371E-AFB0-4E4D-B506-768A19917523}"/>
              </a:ext>
            </a:extLst>
          </p:cNvPr>
          <p:cNvGrpSpPr/>
          <p:nvPr/>
        </p:nvGrpSpPr>
        <p:grpSpPr>
          <a:xfrm>
            <a:off x="668527" y="3181532"/>
            <a:ext cx="6487774" cy="1800745"/>
            <a:chOff x="903626" y="4017158"/>
            <a:chExt cx="7720688" cy="2404340"/>
          </a:xfrm>
        </p:grpSpPr>
        <p:grpSp>
          <p:nvGrpSpPr>
            <p:cNvPr id="54" name="Group 26">
              <a:extLst>
                <a:ext uri="{FF2B5EF4-FFF2-40B4-BE49-F238E27FC236}">
                  <a16:creationId xmlns:a16="http://schemas.microsoft.com/office/drawing/2014/main" id="{D2281DB7-E36A-4EF4-B66B-55743FBC87C9}"/>
                </a:ext>
              </a:extLst>
            </p:cNvPr>
            <p:cNvGrpSpPr/>
            <p:nvPr/>
          </p:nvGrpSpPr>
          <p:grpSpPr>
            <a:xfrm>
              <a:off x="903626" y="4017158"/>
              <a:ext cx="7412666" cy="2124154"/>
              <a:chOff x="0" y="0"/>
              <a:chExt cx="14517280" cy="4160034"/>
            </a:xfrm>
          </p:grpSpPr>
          <p:sp>
            <p:nvSpPr>
              <p:cNvPr id="61" name="Freeform 27">
                <a:extLst>
                  <a:ext uri="{FF2B5EF4-FFF2-40B4-BE49-F238E27FC236}">
                    <a16:creationId xmlns:a16="http://schemas.microsoft.com/office/drawing/2014/main" id="{0BEA7DF2-98F7-4472-9F55-7B60688CB600}"/>
                  </a:ext>
                </a:extLst>
              </p:cNvPr>
              <p:cNvSpPr/>
              <p:nvPr/>
            </p:nvSpPr>
            <p:spPr>
              <a:xfrm>
                <a:off x="72389" y="72391"/>
                <a:ext cx="14372500" cy="4015255"/>
              </a:xfrm>
              <a:custGeom>
                <a:avLst/>
                <a:gdLst/>
                <a:ahLst/>
                <a:cxnLst/>
                <a:rect l="l" t="t" r="r" b="b"/>
                <a:pathLst>
                  <a:path w="14372499" h="4015254">
                    <a:moveTo>
                      <a:pt x="0" y="0"/>
                    </a:moveTo>
                    <a:lnTo>
                      <a:pt x="14372499" y="0"/>
                    </a:lnTo>
                    <a:lnTo>
                      <a:pt x="14372499" y="4015254"/>
                    </a:lnTo>
                    <a:lnTo>
                      <a:pt x="0" y="4015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A5D6"/>
              </a:solidFill>
            </p:spPr>
          </p:sp>
          <p:sp>
            <p:nvSpPr>
              <p:cNvPr id="62" name="Freeform 28">
                <a:extLst>
                  <a:ext uri="{FF2B5EF4-FFF2-40B4-BE49-F238E27FC236}">
                    <a16:creationId xmlns:a16="http://schemas.microsoft.com/office/drawing/2014/main" id="{9A1A060C-9D3E-402E-933C-F9A38CB72F91}"/>
                  </a:ext>
                </a:extLst>
              </p:cNvPr>
              <p:cNvSpPr/>
              <p:nvPr/>
            </p:nvSpPr>
            <p:spPr>
              <a:xfrm>
                <a:off x="0" y="0"/>
                <a:ext cx="14517280" cy="4160034"/>
              </a:xfrm>
              <a:custGeom>
                <a:avLst/>
                <a:gdLst/>
                <a:ahLst/>
                <a:cxnLst/>
                <a:rect l="l" t="t" r="r" b="b"/>
                <a:pathLst>
                  <a:path w="14517280" h="4160034">
                    <a:moveTo>
                      <a:pt x="14372499" y="4015254"/>
                    </a:moveTo>
                    <a:lnTo>
                      <a:pt x="14517280" y="4015254"/>
                    </a:lnTo>
                    <a:lnTo>
                      <a:pt x="14517280" y="4160034"/>
                    </a:lnTo>
                    <a:lnTo>
                      <a:pt x="14372499" y="4160034"/>
                    </a:lnTo>
                    <a:lnTo>
                      <a:pt x="14372499" y="401525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015254"/>
                    </a:lnTo>
                    <a:lnTo>
                      <a:pt x="0" y="4015254"/>
                    </a:lnTo>
                    <a:lnTo>
                      <a:pt x="0" y="144780"/>
                    </a:lnTo>
                    <a:close/>
                    <a:moveTo>
                      <a:pt x="0" y="4015254"/>
                    </a:moveTo>
                    <a:lnTo>
                      <a:pt x="144780" y="4015254"/>
                    </a:lnTo>
                    <a:lnTo>
                      <a:pt x="144780" y="4160034"/>
                    </a:lnTo>
                    <a:lnTo>
                      <a:pt x="0" y="4160034"/>
                    </a:lnTo>
                    <a:lnTo>
                      <a:pt x="0" y="4015254"/>
                    </a:lnTo>
                    <a:close/>
                    <a:moveTo>
                      <a:pt x="14372499" y="144780"/>
                    </a:moveTo>
                    <a:lnTo>
                      <a:pt x="14517280" y="144780"/>
                    </a:lnTo>
                    <a:lnTo>
                      <a:pt x="14517280" y="4015254"/>
                    </a:lnTo>
                    <a:lnTo>
                      <a:pt x="14372499" y="4015254"/>
                    </a:lnTo>
                    <a:lnTo>
                      <a:pt x="14372499" y="144780"/>
                    </a:lnTo>
                    <a:close/>
                    <a:moveTo>
                      <a:pt x="144780" y="4015254"/>
                    </a:moveTo>
                    <a:lnTo>
                      <a:pt x="14372499" y="4015254"/>
                    </a:lnTo>
                    <a:lnTo>
                      <a:pt x="14372499" y="4160034"/>
                    </a:lnTo>
                    <a:lnTo>
                      <a:pt x="144780" y="4160034"/>
                    </a:lnTo>
                    <a:lnTo>
                      <a:pt x="144780" y="4015254"/>
                    </a:lnTo>
                    <a:close/>
                    <a:moveTo>
                      <a:pt x="14372499" y="0"/>
                    </a:moveTo>
                    <a:lnTo>
                      <a:pt x="14517280" y="0"/>
                    </a:lnTo>
                    <a:lnTo>
                      <a:pt x="14517280" y="144780"/>
                    </a:lnTo>
                    <a:lnTo>
                      <a:pt x="14372499" y="144780"/>
                    </a:lnTo>
                    <a:lnTo>
                      <a:pt x="1437249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4372499" y="0"/>
                    </a:lnTo>
                    <a:lnTo>
                      <a:pt x="1437249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grpSp>
          <p:nvGrpSpPr>
            <p:cNvPr id="55" name="Group 29">
              <a:extLst>
                <a:ext uri="{FF2B5EF4-FFF2-40B4-BE49-F238E27FC236}">
                  <a16:creationId xmlns:a16="http://schemas.microsoft.com/office/drawing/2014/main" id="{C1AF300E-6581-4D88-9F23-4351583E351E}"/>
                </a:ext>
              </a:extLst>
            </p:cNvPr>
            <p:cNvGrpSpPr/>
            <p:nvPr/>
          </p:nvGrpSpPr>
          <p:grpSpPr>
            <a:xfrm>
              <a:off x="1211649" y="4297344"/>
              <a:ext cx="7412665" cy="2124154"/>
              <a:chOff x="0" y="0"/>
              <a:chExt cx="14517279" cy="4160034"/>
            </a:xfrm>
          </p:grpSpPr>
          <p:sp>
            <p:nvSpPr>
              <p:cNvPr id="59" name="Freeform 30">
                <a:extLst>
                  <a:ext uri="{FF2B5EF4-FFF2-40B4-BE49-F238E27FC236}">
                    <a16:creationId xmlns:a16="http://schemas.microsoft.com/office/drawing/2014/main" id="{72F08219-CA3F-4363-A4E3-052FB3002C47}"/>
                  </a:ext>
                </a:extLst>
              </p:cNvPr>
              <p:cNvSpPr/>
              <p:nvPr/>
            </p:nvSpPr>
            <p:spPr>
              <a:xfrm>
                <a:off x="72390" y="72390"/>
                <a:ext cx="14372499" cy="4015254"/>
              </a:xfrm>
              <a:custGeom>
                <a:avLst/>
                <a:gdLst/>
                <a:ahLst/>
                <a:cxnLst/>
                <a:rect l="l" t="t" r="r" b="b"/>
                <a:pathLst>
                  <a:path w="14372499" h="4015254">
                    <a:moveTo>
                      <a:pt x="0" y="0"/>
                    </a:moveTo>
                    <a:lnTo>
                      <a:pt x="14372499" y="0"/>
                    </a:lnTo>
                    <a:lnTo>
                      <a:pt x="14372499" y="4015254"/>
                    </a:lnTo>
                    <a:lnTo>
                      <a:pt x="0" y="40152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0" name="Freeform 31">
                <a:extLst>
                  <a:ext uri="{FF2B5EF4-FFF2-40B4-BE49-F238E27FC236}">
                    <a16:creationId xmlns:a16="http://schemas.microsoft.com/office/drawing/2014/main" id="{28117AB5-DE76-463A-AEB6-4DC6904ADCFC}"/>
                  </a:ext>
                </a:extLst>
              </p:cNvPr>
              <p:cNvSpPr/>
              <p:nvPr/>
            </p:nvSpPr>
            <p:spPr>
              <a:xfrm>
                <a:off x="0" y="0"/>
                <a:ext cx="14517280" cy="4160034"/>
              </a:xfrm>
              <a:custGeom>
                <a:avLst/>
                <a:gdLst/>
                <a:ahLst/>
                <a:cxnLst/>
                <a:rect l="l" t="t" r="r" b="b"/>
                <a:pathLst>
                  <a:path w="14517280" h="4160034">
                    <a:moveTo>
                      <a:pt x="14372499" y="4015254"/>
                    </a:moveTo>
                    <a:lnTo>
                      <a:pt x="14517280" y="4015254"/>
                    </a:lnTo>
                    <a:lnTo>
                      <a:pt x="14517280" y="4160034"/>
                    </a:lnTo>
                    <a:lnTo>
                      <a:pt x="14372499" y="4160034"/>
                    </a:lnTo>
                    <a:lnTo>
                      <a:pt x="14372499" y="4015254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4015254"/>
                    </a:lnTo>
                    <a:lnTo>
                      <a:pt x="0" y="4015254"/>
                    </a:lnTo>
                    <a:lnTo>
                      <a:pt x="0" y="144780"/>
                    </a:lnTo>
                    <a:close/>
                    <a:moveTo>
                      <a:pt x="0" y="4015254"/>
                    </a:moveTo>
                    <a:lnTo>
                      <a:pt x="144780" y="4015254"/>
                    </a:lnTo>
                    <a:lnTo>
                      <a:pt x="144780" y="4160034"/>
                    </a:lnTo>
                    <a:lnTo>
                      <a:pt x="0" y="4160034"/>
                    </a:lnTo>
                    <a:lnTo>
                      <a:pt x="0" y="4015254"/>
                    </a:lnTo>
                    <a:close/>
                    <a:moveTo>
                      <a:pt x="14372499" y="144780"/>
                    </a:moveTo>
                    <a:lnTo>
                      <a:pt x="14517280" y="144780"/>
                    </a:lnTo>
                    <a:lnTo>
                      <a:pt x="14517280" y="4015254"/>
                    </a:lnTo>
                    <a:lnTo>
                      <a:pt x="14372499" y="4015254"/>
                    </a:lnTo>
                    <a:lnTo>
                      <a:pt x="14372499" y="144780"/>
                    </a:lnTo>
                    <a:close/>
                    <a:moveTo>
                      <a:pt x="144780" y="4015254"/>
                    </a:moveTo>
                    <a:lnTo>
                      <a:pt x="14372499" y="4015254"/>
                    </a:lnTo>
                    <a:lnTo>
                      <a:pt x="14372499" y="4160034"/>
                    </a:lnTo>
                    <a:lnTo>
                      <a:pt x="144780" y="4160034"/>
                    </a:lnTo>
                    <a:lnTo>
                      <a:pt x="144780" y="4015254"/>
                    </a:lnTo>
                    <a:close/>
                    <a:moveTo>
                      <a:pt x="14372499" y="0"/>
                    </a:moveTo>
                    <a:lnTo>
                      <a:pt x="14517280" y="0"/>
                    </a:lnTo>
                    <a:lnTo>
                      <a:pt x="14517280" y="144780"/>
                    </a:lnTo>
                    <a:lnTo>
                      <a:pt x="14372499" y="144780"/>
                    </a:lnTo>
                    <a:lnTo>
                      <a:pt x="14372499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14372499" y="0"/>
                    </a:lnTo>
                    <a:lnTo>
                      <a:pt x="14372499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id="56" name="AutoShape 32">
              <a:extLst>
                <a:ext uri="{FF2B5EF4-FFF2-40B4-BE49-F238E27FC236}">
                  <a16:creationId xmlns:a16="http://schemas.microsoft.com/office/drawing/2014/main" id="{7294B52F-4164-4ADB-9E1D-E6743AE49B94}"/>
                </a:ext>
              </a:extLst>
            </p:cNvPr>
            <p:cNvSpPr/>
            <p:nvPr/>
          </p:nvSpPr>
          <p:spPr>
            <a:xfrm>
              <a:off x="1211649" y="4310727"/>
              <a:ext cx="2142013" cy="2097388"/>
            </a:xfrm>
            <a:prstGeom prst="rect">
              <a:avLst/>
            </a:prstGeom>
            <a:solidFill>
              <a:srgbClr val="2938FA"/>
            </a:solidFill>
          </p:spPr>
        </p:sp>
        <p:sp>
          <p:nvSpPr>
            <p:cNvPr id="57" name="TextBox 40">
              <a:extLst>
                <a:ext uri="{FF2B5EF4-FFF2-40B4-BE49-F238E27FC236}">
                  <a16:creationId xmlns:a16="http://schemas.microsoft.com/office/drawing/2014/main" id="{2D459D80-4838-434E-913E-C58AB7EA8DFE}"/>
                </a:ext>
              </a:extLst>
            </p:cNvPr>
            <p:cNvSpPr txBox="1"/>
            <p:nvPr/>
          </p:nvSpPr>
          <p:spPr>
            <a:xfrm>
              <a:off x="3959288" y="4827292"/>
              <a:ext cx="4048430" cy="662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Phạm Ngọc Thành</a:t>
              </a:r>
            </a:p>
          </p:txBody>
        </p:sp>
      </p:grpSp>
      <p:grpSp>
        <p:nvGrpSpPr>
          <p:cNvPr id="64" name="Picture 4">
            <a:extLst>
              <a:ext uri="{FF2B5EF4-FFF2-40B4-BE49-F238E27FC236}">
                <a16:creationId xmlns:a16="http://schemas.microsoft.com/office/drawing/2014/main" id="{417A28DB-5AAA-46F2-BA3F-721F1941A009}"/>
              </a:ext>
            </a:extLst>
          </p:cNvPr>
          <p:cNvGrpSpPr/>
          <p:nvPr/>
        </p:nvGrpSpPr>
        <p:grpSpPr>
          <a:xfrm>
            <a:off x="1100515" y="1269407"/>
            <a:ext cx="1453648" cy="1366473"/>
            <a:chOff x="1565804" y="348886"/>
            <a:chExt cx="4115510" cy="4114800"/>
          </a:xfrm>
          <a:solidFill>
            <a:schemeClr val="bg1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5B3073F-619F-4C91-8891-86523820ABA6}"/>
                </a:ext>
              </a:extLst>
            </p:cNvPr>
            <p:cNvSpPr/>
            <p:nvPr/>
          </p:nvSpPr>
          <p:spPr>
            <a:xfrm>
              <a:off x="1565804" y="348886"/>
              <a:ext cx="1800911" cy="4114800"/>
            </a:xfrm>
            <a:custGeom>
              <a:avLst/>
              <a:gdLst>
                <a:gd name="connsiteX0" fmla="*/ 1672325 w 1800911"/>
                <a:gd name="connsiteY0" fmla="*/ 3343275 h 4114800"/>
                <a:gd name="connsiteX1" fmla="*/ 1543737 w 1800911"/>
                <a:gd name="connsiteY1" fmla="*/ 3471863 h 4114800"/>
                <a:gd name="connsiteX2" fmla="*/ 1543737 w 1800911"/>
                <a:gd name="connsiteY2" fmla="*/ 3839109 h 4114800"/>
                <a:gd name="connsiteX3" fmla="*/ 1160032 w 1800911"/>
                <a:gd name="connsiteY3" fmla="*/ 3391624 h 4114800"/>
                <a:gd name="connsiteX4" fmla="*/ 1020904 w 1800911"/>
                <a:gd name="connsiteY4" fmla="*/ 3274522 h 4114800"/>
                <a:gd name="connsiteX5" fmla="*/ 968437 w 1800911"/>
                <a:gd name="connsiteY5" fmla="*/ 3290812 h 4114800"/>
                <a:gd name="connsiteX6" fmla="*/ 772212 w 1800911"/>
                <a:gd name="connsiteY6" fmla="*/ 3343275 h 4114800"/>
                <a:gd name="connsiteX7" fmla="*/ 386450 w 1800911"/>
                <a:gd name="connsiteY7" fmla="*/ 2957513 h 4114800"/>
                <a:gd name="connsiteX8" fmla="*/ 417568 w 1800911"/>
                <a:gd name="connsiteY8" fmla="*/ 2813495 h 4114800"/>
                <a:gd name="connsiteX9" fmla="*/ 900800 w 1800911"/>
                <a:gd name="connsiteY9" fmla="*/ 2957513 h 4114800"/>
                <a:gd name="connsiteX10" fmla="*/ 1029387 w 1800911"/>
                <a:gd name="connsiteY10" fmla="*/ 2828925 h 4114800"/>
                <a:gd name="connsiteX11" fmla="*/ 900800 w 1800911"/>
                <a:gd name="connsiteY11" fmla="*/ 2700338 h 4114800"/>
                <a:gd name="connsiteX12" fmla="*/ 474146 w 1800911"/>
                <a:gd name="connsiteY12" fmla="*/ 2537289 h 4114800"/>
                <a:gd name="connsiteX13" fmla="*/ 474146 w 1800911"/>
                <a:gd name="connsiteY13" fmla="*/ 2537289 h 4114800"/>
                <a:gd name="connsiteX14" fmla="*/ 474146 w 1800911"/>
                <a:gd name="connsiteY14" fmla="*/ 2537289 h 4114800"/>
                <a:gd name="connsiteX15" fmla="*/ 420856 w 1800911"/>
                <a:gd name="connsiteY15" fmla="*/ 1632515 h 4114800"/>
                <a:gd name="connsiteX16" fmla="*/ 617650 w 1800911"/>
                <a:gd name="connsiteY16" fmla="*/ 1482871 h 4114800"/>
                <a:gd name="connsiteX17" fmla="*/ 617650 w 1800911"/>
                <a:gd name="connsiteY17" fmla="*/ 1482871 h 4114800"/>
                <a:gd name="connsiteX18" fmla="*/ 617650 w 1800911"/>
                <a:gd name="connsiteY18" fmla="*/ 1482871 h 4114800"/>
                <a:gd name="connsiteX19" fmla="*/ 900800 w 1800911"/>
                <a:gd name="connsiteY19" fmla="*/ 1414463 h 4114800"/>
                <a:gd name="connsiteX20" fmla="*/ 1029387 w 1800911"/>
                <a:gd name="connsiteY20" fmla="*/ 1285875 h 4114800"/>
                <a:gd name="connsiteX21" fmla="*/ 900800 w 1800911"/>
                <a:gd name="connsiteY21" fmla="*/ 1157288 h 4114800"/>
                <a:gd name="connsiteX22" fmla="*/ 648254 w 1800911"/>
                <a:gd name="connsiteY22" fmla="*/ 1198436 h 4114800"/>
                <a:gd name="connsiteX23" fmla="*/ 643625 w 1800911"/>
                <a:gd name="connsiteY23" fmla="*/ 1157288 h 4114800"/>
                <a:gd name="connsiteX24" fmla="*/ 1035943 w 1800911"/>
                <a:gd name="connsiteY24" fmla="*/ 771422 h 4114800"/>
                <a:gd name="connsiteX25" fmla="*/ 1042246 w 1800911"/>
                <a:gd name="connsiteY25" fmla="*/ 771525 h 4114800"/>
                <a:gd name="connsiteX26" fmla="*/ 1168261 w 1800911"/>
                <a:gd name="connsiteY26" fmla="*/ 668655 h 4114800"/>
                <a:gd name="connsiteX27" fmla="*/ 1543737 w 1800911"/>
                <a:gd name="connsiteY27" fmla="*/ 275434 h 4114800"/>
                <a:gd name="connsiteX28" fmla="*/ 1543737 w 1800911"/>
                <a:gd name="connsiteY28" fmla="*/ 385763 h 4114800"/>
                <a:gd name="connsiteX29" fmla="*/ 1672325 w 1800911"/>
                <a:gd name="connsiteY29" fmla="*/ 514350 h 4114800"/>
                <a:gd name="connsiteX30" fmla="*/ 1800912 w 1800911"/>
                <a:gd name="connsiteY30" fmla="*/ 385763 h 4114800"/>
                <a:gd name="connsiteX31" fmla="*/ 1800912 w 1800911"/>
                <a:gd name="connsiteY31" fmla="*/ 128588 h 4114800"/>
                <a:gd name="connsiteX32" fmla="*/ 1672325 w 1800911"/>
                <a:gd name="connsiteY32" fmla="*/ 0 h 4114800"/>
                <a:gd name="connsiteX33" fmla="*/ 942719 w 1800911"/>
                <a:gd name="connsiteY33" fmla="*/ 520008 h 4114800"/>
                <a:gd name="connsiteX34" fmla="*/ 386450 w 1800911"/>
                <a:gd name="connsiteY34" fmla="*/ 1157288 h 4114800"/>
                <a:gd name="connsiteX35" fmla="*/ 404966 w 1800911"/>
                <a:gd name="connsiteY35" fmla="*/ 1306192 h 4114800"/>
                <a:gd name="connsiteX36" fmla="*/ 148592 w 1800911"/>
                <a:gd name="connsiteY36" fmla="*/ 2553059 h 4114800"/>
                <a:gd name="connsiteX37" fmla="*/ 216714 w 1800911"/>
                <a:gd name="connsiteY37" fmla="*/ 2643502 h 4114800"/>
                <a:gd name="connsiteX38" fmla="*/ 129275 w 1800911"/>
                <a:gd name="connsiteY38" fmla="*/ 2957513 h 4114800"/>
                <a:gd name="connsiteX39" fmla="*/ 772212 w 1800911"/>
                <a:gd name="connsiteY39" fmla="*/ 3600450 h 4114800"/>
                <a:gd name="connsiteX40" fmla="*/ 937318 w 1800911"/>
                <a:gd name="connsiteY40" fmla="*/ 3579105 h 4114800"/>
                <a:gd name="connsiteX41" fmla="*/ 1672325 w 1800911"/>
                <a:gd name="connsiteY41" fmla="*/ 4114800 h 4114800"/>
                <a:gd name="connsiteX42" fmla="*/ 1800912 w 1800911"/>
                <a:gd name="connsiteY42" fmla="*/ 3986213 h 4114800"/>
                <a:gd name="connsiteX43" fmla="*/ 1800912 w 1800911"/>
                <a:gd name="connsiteY43" fmla="*/ 3471863 h 4114800"/>
                <a:gd name="connsiteX44" fmla="*/ 1672325 w 1800911"/>
                <a:gd name="connsiteY44" fmla="*/ 3343275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0911" h="4114800">
                  <a:moveTo>
                    <a:pt x="1672325" y="3343275"/>
                  </a:moveTo>
                  <a:cubicBezTo>
                    <a:pt x="1601308" y="3343275"/>
                    <a:pt x="1543737" y="3400846"/>
                    <a:pt x="1543737" y="3471863"/>
                  </a:cubicBezTo>
                  <a:lnTo>
                    <a:pt x="1543737" y="3839109"/>
                  </a:lnTo>
                  <a:cubicBezTo>
                    <a:pt x="1334571" y="3785300"/>
                    <a:pt x="1181299" y="3606551"/>
                    <a:pt x="1160032" y="3391624"/>
                  </a:cubicBezTo>
                  <a:cubicBezTo>
                    <a:pt x="1153950" y="3320868"/>
                    <a:pt x="1091660" y="3268440"/>
                    <a:pt x="1020904" y="3274522"/>
                  </a:cubicBezTo>
                  <a:cubicBezTo>
                    <a:pt x="1002445" y="3276109"/>
                    <a:pt x="984548" y="3281666"/>
                    <a:pt x="968437" y="3290812"/>
                  </a:cubicBezTo>
                  <a:cubicBezTo>
                    <a:pt x="908747" y="3325171"/>
                    <a:pt x="841084" y="3343262"/>
                    <a:pt x="772212" y="3343275"/>
                  </a:cubicBezTo>
                  <a:cubicBezTo>
                    <a:pt x="559161" y="3343275"/>
                    <a:pt x="386450" y="3170564"/>
                    <a:pt x="386450" y="2957513"/>
                  </a:cubicBezTo>
                  <a:cubicBezTo>
                    <a:pt x="386784" y="2907875"/>
                    <a:pt x="397378" y="2858843"/>
                    <a:pt x="417568" y="2813495"/>
                  </a:cubicBezTo>
                  <a:cubicBezTo>
                    <a:pt x="561531" y="2906783"/>
                    <a:pt x="729255" y="2956770"/>
                    <a:pt x="900800" y="2957513"/>
                  </a:cubicBezTo>
                  <a:cubicBezTo>
                    <a:pt x="971816" y="2957513"/>
                    <a:pt x="1029387" y="2899942"/>
                    <a:pt x="1029387" y="2828925"/>
                  </a:cubicBezTo>
                  <a:cubicBezTo>
                    <a:pt x="1029387" y="2757909"/>
                    <a:pt x="971816" y="2700338"/>
                    <a:pt x="900800" y="2700338"/>
                  </a:cubicBezTo>
                  <a:cubicBezTo>
                    <a:pt x="743294" y="2700717"/>
                    <a:pt x="591256" y="2642614"/>
                    <a:pt x="474146" y="2537289"/>
                  </a:cubicBezTo>
                  <a:lnTo>
                    <a:pt x="474146" y="2537289"/>
                  </a:lnTo>
                  <a:lnTo>
                    <a:pt x="474146" y="2537289"/>
                  </a:lnTo>
                  <a:cubicBezTo>
                    <a:pt x="209584" y="2302158"/>
                    <a:pt x="185726" y="1897077"/>
                    <a:pt x="420856" y="1632515"/>
                  </a:cubicBezTo>
                  <a:cubicBezTo>
                    <a:pt x="476120" y="1570334"/>
                    <a:pt x="542961" y="1519507"/>
                    <a:pt x="617650" y="1482871"/>
                  </a:cubicBezTo>
                  <a:lnTo>
                    <a:pt x="617650" y="1482871"/>
                  </a:lnTo>
                  <a:lnTo>
                    <a:pt x="617650" y="1482871"/>
                  </a:lnTo>
                  <a:cubicBezTo>
                    <a:pt x="705424" y="1438345"/>
                    <a:pt x="802379" y="1414921"/>
                    <a:pt x="900800" y="1414463"/>
                  </a:cubicBezTo>
                  <a:cubicBezTo>
                    <a:pt x="971816" y="1414463"/>
                    <a:pt x="1029387" y="1356892"/>
                    <a:pt x="1029387" y="1285875"/>
                  </a:cubicBezTo>
                  <a:cubicBezTo>
                    <a:pt x="1029387" y="1214858"/>
                    <a:pt x="971816" y="1157288"/>
                    <a:pt x="900800" y="1157288"/>
                  </a:cubicBezTo>
                  <a:cubicBezTo>
                    <a:pt x="815073" y="1158747"/>
                    <a:pt x="730009" y="1172607"/>
                    <a:pt x="648254" y="1198436"/>
                  </a:cubicBezTo>
                  <a:cubicBezTo>
                    <a:pt x="645900" y="1184823"/>
                    <a:pt x="644354" y="1171083"/>
                    <a:pt x="643625" y="1157288"/>
                  </a:cubicBezTo>
                  <a:cubicBezTo>
                    <a:pt x="645407" y="942398"/>
                    <a:pt x="821054" y="769640"/>
                    <a:pt x="1035943" y="771422"/>
                  </a:cubicBezTo>
                  <a:cubicBezTo>
                    <a:pt x="1038045" y="771439"/>
                    <a:pt x="1040145" y="771474"/>
                    <a:pt x="1042246" y="771525"/>
                  </a:cubicBezTo>
                  <a:cubicBezTo>
                    <a:pt x="1103359" y="771537"/>
                    <a:pt x="1156039" y="728534"/>
                    <a:pt x="1168261" y="668655"/>
                  </a:cubicBezTo>
                  <a:cubicBezTo>
                    <a:pt x="1208256" y="476737"/>
                    <a:pt x="1353869" y="324242"/>
                    <a:pt x="1543737" y="275434"/>
                  </a:cubicBezTo>
                  <a:lnTo>
                    <a:pt x="1543737" y="385763"/>
                  </a:lnTo>
                  <a:cubicBezTo>
                    <a:pt x="1543737" y="456779"/>
                    <a:pt x="1601308" y="514350"/>
                    <a:pt x="1672325" y="514350"/>
                  </a:cubicBezTo>
                  <a:cubicBezTo>
                    <a:pt x="1743342" y="514350"/>
                    <a:pt x="1800912" y="456779"/>
                    <a:pt x="1800912" y="385763"/>
                  </a:cubicBezTo>
                  <a:lnTo>
                    <a:pt x="1800912" y="128588"/>
                  </a:lnTo>
                  <a:cubicBezTo>
                    <a:pt x="1800912" y="57571"/>
                    <a:pt x="1743342" y="0"/>
                    <a:pt x="1672325" y="0"/>
                  </a:cubicBezTo>
                  <a:cubicBezTo>
                    <a:pt x="1343330" y="681"/>
                    <a:pt x="1050707" y="209240"/>
                    <a:pt x="942719" y="520008"/>
                  </a:cubicBezTo>
                  <a:cubicBezTo>
                    <a:pt x="623984" y="563369"/>
                    <a:pt x="386344" y="835616"/>
                    <a:pt x="386450" y="1157288"/>
                  </a:cubicBezTo>
                  <a:cubicBezTo>
                    <a:pt x="386433" y="1207498"/>
                    <a:pt x="392653" y="1257515"/>
                    <a:pt x="404966" y="1306192"/>
                  </a:cubicBezTo>
                  <a:cubicBezTo>
                    <a:pt x="-10142" y="1579709"/>
                    <a:pt x="-124925" y="2137951"/>
                    <a:pt x="148592" y="2553059"/>
                  </a:cubicBezTo>
                  <a:cubicBezTo>
                    <a:pt x="169379" y="2584606"/>
                    <a:pt x="192131" y="2614814"/>
                    <a:pt x="216714" y="2643502"/>
                  </a:cubicBezTo>
                  <a:cubicBezTo>
                    <a:pt x="159956" y="2738446"/>
                    <a:pt x="129757" y="2846898"/>
                    <a:pt x="129275" y="2957513"/>
                  </a:cubicBezTo>
                  <a:cubicBezTo>
                    <a:pt x="129275" y="3312597"/>
                    <a:pt x="417127" y="3600450"/>
                    <a:pt x="772212" y="3600450"/>
                  </a:cubicBezTo>
                  <a:cubicBezTo>
                    <a:pt x="827945" y="3600597"/>
                    <a:pt x="883455" y="3593420"/>
                    <a:pt x="937318" y="3579105"/>
                  </a:cubicBezTo>
                  <a:cubicBezTo>
                    <a:pt x="1041350" y="3897353"/>
                    <a:pt x="1337509" y="4113202"/>
                    <a:pt x="1672325" y="4114800"/>
                  </a:cubicBezTo>
                  <a:cubicBezTo>
                    <a:pt x="1743342" y="4114800"/>
                    <a:pt x="1800912" y="4057229"/>
                    <a:pt x="1800912" y="3986213"/>
                  </a:cubicBezTo>
                  <a:lnTo>
                    <a:pt x="1800912" y="3471863"/>
                  </a:lnTo>
                  <a:cubicBezTo>
                    <a:pt x="1800912" y="3400846"/>
                    <a:pt x="1743342" y="3343275"/>
                    <a:pt x="1672325" y="3343275"/>
                  </a:cubicBezTo>
                  <a:close/>
                </a:path>
              </a:pathLst>
            </a:custGeom>
            <a:grpFill/>
            <a:ln w="257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DEF1FD6-B667-476C-A674-45D1EC53DB10}"/>
                </a:ext>
              </a:extLst>
            </p:cNvPr>
            <p:cNvSpPr/>
            <p:nvPr/>
          </p:nvSpPr>
          <p:spPr>
            <a:xfrm>
              <a:off x="3881066" y="348886"/>
              <a:ext cx="1800248" cy="4114799"/>
            </a:xfrm>
            <a:custGeom>
              <a:avLst/>
              <a:gdLst>
                <a:gd name="connsiteX0" fmla="*/ 1800225 w 1800248"/>
                <a:gd name="connsiteY0" fmla="*/ 2057400 h 4114799"/>
                <a:gd name="connsiteX1" fmla="*/ 1395946 w 1800248"/>
                <a:gd name="connsiteY1" fmla="*/ 1306192 h 4114799"/>
                <a:gd name="connsiteX2" fmla="*/ 1414463 w 1800248"/>
                <a:gd name="connsiteY2" fmla="*/ 1157288 h 4114799"/>
                <a:gd name="connsiteX3" fmla="*/ 858965 w 1800248"/>
                <a:gd name="connsiteY3" fmla="*/ 521551 h 4114799"/>
                <a:gd name="connsiteX4" fmla="*/ 128588 w 1800248"/>
                <a:gd name="connsiteY4" fmla="*/ 0 h 4114799"/>
                <a:gd name="connsiteX5" fmla="*/ 0 w 1800248"/>
                <a:gd name="connsiteY5" fmla="*/ 128588 h 4114799"/>
                <a:gd name="connsiteX6" fmla="*/ 0 w 1800248"/>
                <a:gd name="connsiteY6" fmla="*/ 385762 h 4114799"/>
                <a:gd name="connsiteX7" fmla="*/ 128588 w 1800248"/>
                <a:gd name="connsiteY7" fmla="*/ 514350 h 4114799"/>
                <a:gd name="connsiteX8" fmla="*/ 257175 w 1800248"/>
                <a:gd name="connsiteY8" fmla="*/ 385762 h 4114799"/>
                <a:gd name="connsiteX9" fmla="*/ 257175 w 1800248"/>
                <a:gd name="connsiteY9" fmla="*/ 275434 h 4114799"/>
                <a:gd name="connsiteX10" fmla="*/ 632651 w 1800248"/>
                <a:gd name="connsiteY10" fmla="*/ 668655 h 4114799"/>
                <a:gd name="connsiteX11" fmla="*/ 771525 w 1800248"/>
                <a:gd name="connsiteY11" fmla="*/ 771525 h 4114799"/>
                <a:gd name="connsiteX12" fmla="*/ 1157288 w 1800248"/>
                <a:gd name="connsiteY12" fmla="*/ 1157288 h 4114799"/>
                <a:gd name="connsiteX13" fmla="*/ 1152659 w 1800248"/>
                <a:gd name="connsiteY13" fmla="*/ 1198435 h 4114799"/>
                <a:gd name="connsiteX14" fmla="*/ 900113 w 1800248"/>
                <a:gd name="connsiteY14" fmla="*/ 1157288 h 4114799"/>
                <a:gd name="connsiteX15" fmla="*/ 771525 w 1800248"/>
                <a:gd name="connsiteY15" fmla="*/ 1285875 h 4114799"/>
                <a:gd name="connsiteX16" fmla="*/ 900113 w 1800248"/>
                <a:gd name="connsiteY16" fmla="*/ 1414463 h 4114799"/>
                <a:gd name="connsiteX17" fmla="*/ 1183005 w 1800248"/>
                <a:gd name="connsiteY17" fmla="*/ 1480556 h 4114799"/>
                <a:gd name="connsiteX18" fmla="*/ 1183005 w 1800248"/>
                <a:gd name="connsiteY18" fmla="*/ 1480556 h 4114799"/>
                <a:gd name="connsiteX19" fmla="*/ 1183005 w 1800248"/>
                <a:gd name="connsiteY19" fmla="*/ 1480556 h 4114799"/>
                <a:gd name="connsiteX20" fmla="*/ 1476400 w 1800248"/>
                <a:gd name="connsiteY20" fmla="*/ 2338096 h 4114799"/>
                <a:gd name="connsiteX21" fmla="*/ 1326766 w 1800248"/>
                <a:gd name="connsiteY21" fmla="*/ 2534974 h 4114799"/>
                <a:gd name="connsiteX22" fmla="*/ 1326766 w 1800248"/>
                <a:gd name="connsiteY22" fmla="*/ 2534974 h 4114799"/>
                <a:gd name="connsiteX23" fmla="*/ 1326766 w 1800248"/>
                <a:gd name="connsiteY23" fmla="*/ 2534974 h 4114799"/>
                <a:gd name="connsiteX24" fmla="*/ 900113 w 1800248"/>
                <a:gd name="connsiteY24" fmla="*/ 2700338 h 4114799"/>
                <a:gd name="connsiteX25" fmla="*/ 771525 w 1800248"/>
                <a:gd name="connsiteY25" fmla="*/ 2828925 h 4114799"/>
                <a:gd name="connsiteX26" fmla="*/ 900113 w 1800248"/>
                <a:gd name="connsiteY26" fmla="*/ 2957513 h 4114799"/>
                <a:gd name="connsiteX27" fmla="*/ 1383344 w 1800248"/>
                <a:gd name="connsiteY27" fmla="*/ 2813494 h 4114799"/>
                <a:gd name="connsiteX28" fmla="*/ 1414463 w 1800248"/>
                <a:gd name="connsiteY28" fmla="*/ 2957513 h 4114799"/>
                <a:gd name="connsiteX29" fmla="*/ 1028700 w 1800248"/>
                <a:gd name="connsiteY29" fmla="*/ 3343275 h 4114799"/>
                <a:gd name="connsiteX30" fmla="*/ 832218 w 1800248"/>
                <a:gd name="connsiteY30" fmla="*/ 3291840 h 4114799"/>
                <a:gd name="connsiteX31" fmla="*/ 657019 w 1800248"/>
                <a:gd name="connsiteY31" fmla="*/ 3340569 h 4114799"/>
                <a:gd name="connsiteX32" fmla="*/ 640880 w 1800248"/>
                <a:gd name="connsiteY32" fmla="*/ 3392653 h 4114799"/>
                <a:gd name="connsiteX33" fmla="*/ 257175 w 1800248"/>
                <a:gd name="connsiteY33" fmla="*/ 3839108 h 4114799"/>
                <a:gd name="connsiteX34" fmla="*/ 257175 w 1800248"/>
                <a:gd name="connsiteY34" fmla="*/ 3471863 h 4114799"/>
                <a:gd name="connsiteX35" fmla="*/ 128588 w 1800248"/>
                <a:gd name="connsiteY35" fmla="*/ 3343275 h 4114799"/>
                <a:gd name="connsiteX36" fmla="*/ 0 w 1800248"/>
                <a:gd name="connsiteY36" fmla="*/ 3471863 h 4114799"/>
                <a:gd name="connsiteX37" fmla="*/ 0 w 1800248"/>
                <a:gd name="connsiteY37" fmla="*/ 3986213 h 4114799"/>
                <a:gd name="connsiteX38" fmla="*/ 128588 w 1800248"/>
                <a:gd name="connsiteY38" fmla="*/ 4114800 h 4114799"/>
                <a:gd name="connsiteX39" fmla="*/ 863594 w 1800248"/>
                <a:gd name="connsiteY39" fmla="*/ 3579105 h 4114799"/>
                <a:gd name="connsiteX40" fmla="*/ 1028700 w 1800248"/>
                <a:gd name="connsiteY40" fmla="*/ 3600450 h 4114799"/>
                <a:gd name="connsiteX41" fmla="*/ 1671638 w 1800248"/>
                <a:gd name="connsiteY41" fmla="*/ 2957513 h 4114799"/>
                <a:gd name="connsiteX42" fmla="*/ 1584198 w 1800248"/>
                <a:gd name="connsiteY42" fmla="*/ 2642216 h 4114799"/>
                <a:gd name="connsiteX43" fmla="*/ 1800225 w 1800248"/>
                <a:gd name="connsiteY43" fmla="*/ 2057400 h 411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00248" h="4114799">
                  <a:moveTo>
                    <a:pt x="1800225" y="2057400"/>
                  </a:moveTo>
                  <a:cubicBezTo>
                    <a:pt x="1802440" y="1754426"/>
                    <a:pt x="1650033" y="1471231"/>
                    <a:pt x="1395946" y="1306192"/>
                  </a:cubicBezTo>
                  <a:cubicBezTo>
                    <a:pt x="1408314" y="1257525"/>
                    <a:pt x="1414535" y="1207501"/>
                    <a:pt x="1414463" y="1157288"/>
                  </a:cubicBezTo>
                  <a:cubicBezTo>
                    <a:pt x="1413850" y="836459"/>
                    <a:pt x="1176813" y="565183"/>
                    <a:pt x="858965" y="521551"/>
                  </a:cubicBezTo>
                  <a:cubicBezTo>
                    <a:pt x="751342" y="209956"/>
                    <a:pt x="458244" y="659"/>
                    <a:pt x="128588" y="0"/>
                  </a:cubicBezTo>
                  <a:cubicBezTo>
                    <a:pt x="57571" y="0"/>
                    <a:pt x="0" y="57571"/>
                    <a:pt x="0" y="128588"/>
                  </a:cubicBezTo>
                  <a:lnTo>
                    <a:pt x="0" y="385762"/>
                  </a:lnTo>
                  <a:cubicBezTo>
                    <a:pt x="0" y="456779"/>
                    <a:pt x="57571" y="514350"/>
                    <a:pt x="128588" y="514350"/>
                  </a:cubicBezTo>
                  <a:cubicBezTo>
                    <a:pt x="199604" y="514350"/>
                    <a:pt x="257175" y="456779"/>
                    <a:pt x="257175" y="385762"/>
                  </a:cubicBezTo>
                  <a:lnTo>
                    <a:pt x="257175" y="275434"/>
                  </a:lnTo>
                  <a:cubicBezTo>
                    <a:pt x="447043" y="324242"/>
                    <a:pt x="592656" y="476737"/>
                    <a:pt x="632651" y="668655"/>
                  </a:cubicBezTo>
                  <a:cubicBezTo>
                    <a:pt x="650714" y="730153"/>
                    <a:pt x="707432" y="772167"/>
                    <a:pt x="771525" y="771525"/>
                  </a:cubicBezTo>
                  <a:cubicBezTo>
                    <a:pt x="984576" y="771525"/>
                    <a:pt x="1157288" y="944237"/>
                    <a:pt x="1157288" y="1157288"/>
                  </a:cubicBezTo>
                  <a:cubicBezTo>
                    <a:pt x="1156562" y="1171083"/>
                    <a:pt x="1155016" y="1184823"/>
                    <a:pt x="1152659" y="1198435"/>
                  </a:cubicBezTo>
                  <a:cubicBezTo>
                    <a:pt x="1070901" y="1172614"/>
                    <a:pt x="985838" y="1158754"/>
                    <a:pt x="900113" y="1157288"/>
                  </a:cubicBezTo>
                  <a:cubicBezTo>
                    <a:pt x="829096" y="1157288"/>
                    <a:pt x="771525" y="1214858"/>
                    <a:pt x="771525" y="1285875"/>
                  </a:cubicBezTo>
                  <a:cubicBezTo>
                    <a:pt x="771525" y="1356892"/>
                    <a:pt x="829096" y="1414463"/>
                    <a:pt x="900113" y="1414463"/>
                  </a:cubicBezTo>
                  <a:cubicBezTo>
                    <a:pt x="998257" y="1414280"/>
                    <a:pt x="1095101" y="1436907"/>
                    <a:pt x="1183005" y="1480556"/>
                  </a:cubicBezTo>
                  <a:lnTo>
                    <a:pt x="1183005" y="1480556"/>
                  </a:lnTo>
                  <a:lnTo>
                    <a:pt x="1183005" y="1480556"/>
                  </a:lnTo>
                  <a:cubicBezTo>
                    <a:pt x="1500827" y="1636341"/>
                    <a:pt x="1632184" y="2020274"/>
                    <a:pt x="1476400" y="2338096"/>
                  </a:cubicBezTo>
                  <a:cubicBezTo>
                    <a:pt x="1439776" y="2412814"/>
                    <a:pt x="1388952" y="2479684"/>
                    <a:pt x="1326766" y="2534974"/>
                  </a:cubicBezTo>
                  <a:lnTo>
                    <a:pt x="1326766" y="2534974"/>
                  </a:lnTo>
                  <a:lnTo>
                    <a:pt x="1326766" y="2534974"/>
                  </a:lnTo>
                  <a:cubicBezTo>
                    <a:pt x="1209989" y="2641119"/>
                    <a:pt x="1057921" y="2700058"/>
                    <a:pt x="900113" y="2700338"/>
                  </a:cubicBezTo>
                  <a:cubicBezTo>
                    <a:pt x="829096" y="2700338"/>
                    <a:pt x="771525" y="2757908"/>
                    <a:pt x="771525" y="2828925"/>
                  </a:cubicBezTo>
                  <a:cubicBezTo>
                    <a:pt x="771525" y="2899942"/>
                    <a:pt x="829096" y="2957513"/>
                    <a:pt x="900113" y="2957513"/>
                  </a:cubicBezTo>
                  <a:cubicBezTo>
                    <a:pt x="1071662" y="2956799"/>
                    <a:pt x="1239393" y="2906810"/>
                    <a:pt x="1383344" y="2813494"/>
                  </a:cubicBezTo>
                  <a:cubicBezTo>
                    <a:pt x="1403534" y="2858842"/>
                    <a:pt x="1414129" y="2907875"/>
                    <a:pt x="1414463" y="2957513"/>
                  </a:cubicBezTo>
                  <a:cubicBezTo>
                    <a:pt x="1414463" y="3170563"/>
                    <a:pt x="1241751" y="3343275"/>
                    <a:pt x="1028700" y="3343275"/>
                  </a:cubicBezTo>
                  <a:cubicBezTo>
                    <a:pt x="959843" y="3343548"/>
                    <a:pt x="892110" y="3325817"/>
                    <a:pt x="832218" y="3291840"/>
                  </a:cubicBezTo>
                  <a:cubicBezTo>
                    <a:pt x="770382" y="3256916"/>
                    <a:pt x="691942" y="3278733"/>
                    <a:pt x="657019" y="3340569"/>
                  </a:cubicBezTo>
                  <a:cubicBezTo>
                    <a:pt x="647978" y="3356577"/>
                    <a:pt x="642475" y="3374337"/>
                    <a:pt x="640880" y="3392653"/>
                  </a:cubicBezTo>
                  <a:cubicBezTo>
                    <a:pt x="619205" y="3607188"/>
                    <a:pt x="466015" y="3785431"/>
                    <a:pt x="257175" y="3839108"/>
                  </a:cubicBezTo>
                  <a:lnTo>
                    <a:pt x="257175" y="3471863"/>
                  </a:lnTo>
                  <a:cubicBezTo>
                    <a:pt x="257175" y="3400846"/>
                    <a:pt x="199604" y="3343275"/>
                    <a:pt x="128588" y="3343275"/>
                  </a:cubicBezTo>
                  <a:cubicBezTo>
                    <a:pt x="57571" y="3343275"/>
                    <a:pt x="0" y="3400846"/>
                    <a:pt x="0" y="3471863"/>
                  </a:cubicBezTo>
                  <a:lnTo>
                    <a:pt x="0" y="3986213"/>
                  </a:lnTo>
                  <a:cubicBezTo>
                    <a:pt x="0" y="4057229"/>
                    <a:pt x="57571" y="4114800"/>
                    <a:pt x="128588" y="4114800"/>
                  </a:cubicBezTo>
                  <a:cubicBezTo>
                    <a:pt x="463404" y="4113202"/>
                    <a:pt x="759562" y="3897353"/>
                    <a:pt x="863594" y="3579105"/>
                  </a:cubicBezTo>
                  <a:cubicBezTo>
                    <a:pt x="917458" y="3593415"/>
                    <a:pt x="972968" y="3600591"/>
                    <a:pt x="1028700" y="3600450"/>
                  </a:cubicBezTo>
                  <a:cubicBezTo>
                    <a:pt x="1383785" y="3600450"/>
                    <a:pt x="1671638" y="3312597"/>
                    <a:pt x="1671638" y="2957513"/>
                  </a:cubicBezTo>
                  <a:cubicBezTo>
                    <a:pt x="1671501" y="2846446"/>
                    <a:pt x="1641285" y="2737489"/>
                    <a:pt x="1584198" y="2642216"/>
                  </a:cubicBezTo>
                  <a:cubicBezTo>
                    <a:pt x="1723972" y="2479470"/>
                    <a:pt x="1800636" y="2271930"/>
                    <a:pt x="1800225" y="2057400"/>
                  </a:cubicBezTo>
                  <a:close/>
                </a:path>
              </a:pathLst>
            </a:custGeom>
            <a:grpFill/>
            <a:ln w="257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D7957-82F4-4EE4-9C17-C45B7AFB09A7}"/>
                </a:ext>
              </a:extLst>
            </p:cNvPr>
            <p:cNvSpPr/>
            <p:nvPr/>
          </p:nvSpPr>
          <p:spPr>
            <a:xfrm>
              <a:off x="2595191" y="1377586"/>
              <a:ext cx="2057400" cy="2057400"/>
            </a:xfrm>
            <a:custGeom>
              <a:avLst/>
              <a:gdLst>
                <a:gd name="connsiteX0" fmla="*/ 1285875 w 2057400"/>
                <a:gd name="connsiteY0" fmla="*/ 1800225 h 2057400"/>
                <a:gd name="connsiteX1" fmla="*/ 1285875 w 2057400"/>
                <a:gd name="connsiteY1" fmla="*/ 1928813 h 2057400"/>
                <a:gd name="connsiteX2" fmla="*/ 1414463 w 2057400"/>
                <a:gd name="connsiteY2" fmla="*/ 2057400 h 2057400"/>
                <a:gd name="connsiteX3" fmla="*/ 1543050 w 2057400"/>
                <a:gd name="connsiteY3" fmla="*/ 1928813 h 2057400"/>
                <a:gd name="connsiteX4" fmla="*/ 1543050 w 2057400"/>
                <a:gd name="connsiteY4" fmla="*/ 1800225 h 2057400"/>
                <a:gd name="connsiteX5" fmla="*/ 1671638 w 2057400"/>
                <a:gd name="connsiteY5" fmla="*/ 1800225 h 2057400"/>
                <a:gd name="connsiteX6" fmla="*/ 1800225 w 2057400"/>
                <a:gd name="connsiteY6" fmla="*/ 1671638 h 2057400"/>
                <a:gd name="connsiteX7" fmla="*/ 1800225 w 2057400"/>
                <a:gd name="connsiteY7" fmla="*/ 1543050 h 2057400"/>
                <a:gd name="connsiteX8" fmla="*/ 1928813 w 2057400"/>
                <a:gd name="connsiteY8" fmla="*/ 1543050 h 2057400"/>
                <a:gd name="connsiteX9" fmla="*/ 2057400 w 2057400"/>
                <a:gd name="connsiteY9" fmla="*/ 1414463 h 2057400"/>
                <a:gd name="connsiteX10" fmla="*/ 1928813 w 2057400"/>
                <a:gd name="connsiteY10" fmla="*/ 1285875 h 2057400"/>
                <a:gd name="connsiteX11" fmla="*/ 1800225 w 2057400"/>
                <a:gd name="connsiteY11" fmla="*/ 1285875 h 2057400"/>
                <a:gd name="connsiteX12" fmla="*/ 1800225 w 2057400"/>
                <a:gd name="connsiteY12" fmla="*/ 771525 h 2057400"/>
                <a:gd name="connsiteX13" fmla="*/ 1928813 w 2057400"/>
                <a:gd name="connsiteY13" fmla="*/ 771525 h 2057400"/>
                <a:gd name="connsiteX14" fmla="*/ 2057400 w 2057400"/>
                <a:gd name="connsiteY14" fmla="*/ 642938 h 2057400"/>
                <a:gd name="connsiteX15" fmla="*/ 1928813 w 2057400"/>
                <a:gd name="connsiteY15" fmla="*/ 514350 h 2057400"/>
                <a:gd name="connsiteX16" fmla="*/ 1800225 w 2057400"/>
                <a:gd name="connsiteY16" fmla="*/ 514350 h 2057400"/>
                <a:gd name="connsiteX17" fmla="*/ 1800225 w 2057400"/>
                <a:gd name="connsiteY17" fmla="*/ 385763 h 2057400"/>
                <a:gd name="connsiteX18" fmla="*/ 1671638 w 2057400"/>
                <a:gd name="connsiteY18" fmla="*/ 257175 h 2057400"/>
                <a:gd name="connsiteX19" fmla="*/ 1543050 w 2057400"/>
                <a:gd name="connsiteY19" fmla="*/ 257175 h 2057400"/>
                <a:gd name="connsiteX20" fmla="*/ 1543050 w 2057400"/>
                <a:gd name="connsiteY20" fmla="*/ 128588 h 2057400"/>
                <a:gd name="connsiteX21" fmla="*/ 1414463 w 2057400"/>
                <a:gd name="connsiteY21" fmla="*/ 0 h 2057400"/>
                <a:gd name="connsiteX22" fmla="*/ 1285875 w 2057400"/>
                <a:gd name="connsiteY22" fmla="*/ 128588 h 2057400"/>
                <a:gd name="connsiteX23" fmla="*/ 1285875 w 2057400"/>
                <a:gd name="connsiteY23" fmla="*/ 257175 h 2057400"/>
                <a:gd name="connsiteX24" fmla="*/ 771525 w 2057400"/>
                <a:gd name="connsiteY24" fmla="*/ 257175 h 2057400"/>
                <a:gd name="connsiteX25" fmla="*/ 771525 w 2057400"/>
                <a:gd name="connsiteY25" fmla="*/ 128588 h 2057400"/>
                <a:gd name="connsiteX26" fmla="*/ 642938 w 2057400"/>
                <a:gd name="connsiteY26" fmla="*/ 0 h 2057400"/>
                <a:gd name="connsiteX27" fmla="*/ 514350 w 2057400"/>
                <a:gd name="connsiteY27" fmla="*/ 128588 h 2057400"/>
                <a:gd name="connsiteX28" fmla="*/ 514350 w 2057400"/>
                <a:gd name="connsiteY28" fmla="*/ 257175 h 2057400"/>
                <a:gd name="connsiteX29" fmla="*/ 385763 w 2057400"/>
                <a:gd name="connsiteY29" fmla="*/ 257175 h 2057400"/>
                <a:gd name="connsiteX30" fmla="*/ 257175 w 2057400"/>
                <a:gd name="connsiteY30" fmla="*/ 385763 h 2057400"/>
                <a:gd name="connsiteX31" fmla="*/ 257175 w 2057400"/>
                <a:gd name="connsiteY31" fmla="*/ 514350 h 2057400"/>
                <a:gd name="connsiteX32" fmla="*/ 128588 w 2057400"/>
                <a:gd name="connsiteY32" fmla="*/ 514350 h 2057400"/>
                <a:gd name="connsiteX33" fmla="*/ 0 w 2057400"/>
                <a:gd name="connsiteY33" fmla="*/ 642938 h 2057400"/>
                <a:gd name="connsiteX34" fmla="*/ 128588 w 2057400"/>
                <a:gd name="connsiteY34" fmla="*/ 771525 h 2057400"/>
                <a:gd name="connsiteX35" fmla="*/ 257175 w 2057400"/>
                <a:gd name="connsiteY35" fmla="*/ 771525 h 2057400"/>
                <a:gd name="connsiteX36" fmla="*/ 257175 w 2057400"/>
                <a:gd name="connsiteY36" fmla="*/ 1285875 h 2057400"/>
                <a:gd name="connsiteX37" fmla="*/ 128588 w 2057400"/>
                <a:gd name="connsiteY37" fmla="*/ 1285875 h 2057400"/>
                <a:gd name="connsiteX38" fmla="*/ 0 w 2057400"/>
                <a:gd name="connsiteY38" fmla="*/ 1414463 h 2057400"/>
                <a:gd name="connsiteX39" fmla="*/ 128588 w 2057400"/>
                <a:gd name="connsiteY39" fmla="*/ 1543050 h 2057400"/>
                <a:gd name="connsiteX40" fmla="*/ 257175 w 2057400"/>
                <a:gd name="connsiteY40" fmla="*/ 1543050 h 2057400"/>
                <a:gd name="connsiteX41" fmla="*/ 257175 w 2057400"/>
                <a:gd name="connsiteY41" fmla="*/ 1671638 h 2057400"/>
                <a:gd name="connsiteX42" fmla="*/ 385763 w 2057400"/>
                <a:gd name="connsiteY42" fmla="*/ 1800225 h 2057400"/>
                <a:gd name="connsiteX43" fmla="*/ 514350 w 2057400"/>
                <a:gd name="connsiteY43" fmla="*/ 1800225 h 2057400"/>
                <a:gd name="connsiteX44" fmla="*/ 514350 w 2057400"/>
                <a:gd name="connsiteY44" fmla="*/ 1928813 h 2057400"/>
                <a:gd name="connsiteX45" fmla="*/ 642938 w 2057400"/>
                <a:gd name="connsiteY45" fmla="*/ 2057400 h 2057400"/>
                <a:gd name="connsiteX46" fmla="*/ 771525 w 2057400"/>
                <a:gd name="connsiteY46" fmla="*/ 1928813 h 2057400"/>
                <a:gd name="connsiteX47" fmla="*/ 771525 w 2057400"/>
                <a:gd name="connsiteY47" fmla="*/ 1800225 h 205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057400" h="2057400">
                  <a:moveTo>
                    <a:pt x="1285875" y="1800225"/>
                  </a:moveTo>
                  <a:lnTo>
                    <a:pt x="1285875" y="1928813"/>
                  </a:lnTo>
                  <a:cubicBezTo>
                    <a:pt x="1285875" y="1999829"/>
                    <a:pt x="1343446" y="2057400"/>
                    <a:pt x="1414463" y="2057400"/>
                  </a:cubicBezTo>
                  <a:cubicBezTo>
                    <a:pt x="1485479" y="2057400"/>
                    <a:pt x="1543050" y="1999829"/>
                    <a:pt x="1543050" y="1928813"/>
                  </a:cubicBezTo>
                  <a:lnTo>
                    <a:pt x="1543050" y="1800225"/>
                  </a:lnTo>
                  <a:lnTo>
                    <a:pt x="1671638" y="1800225"/>
                  </a:lnTo>
                  <a:cubicBezTo>
                    <a:pt x="1742654" y="1800225"/>
                    <a:pt x="1800225" y="1742654"/>
                    <a:pt x="1800225" y="1671638"/>
                  </a:cubicBezTo>
                  <a:lnTo>
                    <a:pt x="1800225" y="1543050"/>
                  </a:lnTo>
                  <a:lnTo>
                    <a:pt x="1928813" y="1543050"/>
                  </a:lnTo>
                  <a:cubicBezTo>
                    <a:pt x="1999829" y="1543050"/>
                    <a:pt x="2057400" y="1485479"/>
                    <a:pt x="2057400" y="1414463"/>
                  </a:cubicBezTo>
                  <a:cubicBezTo>
                    <a:pt x="2057400" y="1343446"/>
                    <a:pt x="1999829" y="1285875"/>
                    <a:pt x="1928813" y="1285875"/>
                  </a:cubicBezTo>
                  <a:lnTo>
                    <a:pt x="1800225" y="1285875"/>
                  </a:lnTo>
                  <a:lnTo>
                    <a:pt x="1800225" y="771525"/>
                  </a:lnTo>
                  <a:lnTo>
                    <a:pt x="1928813" y="771525"/>
                  </a:lnTo>
                  <a:cubicBezTo>
                    <a:pt x="1999829" y="771525"/>
                    <a:pt x="2057400" y="713955"/>
                    <a:pt x="2057400" y="642938"/>
                  </a:cubicBezTo>
                  <a:cubicBezTo>
                    <a:pt x="2057400" y="571921"/>
                    <a:pt x="1999829" y="514350"/>
                    <a:pt x="1928813" y="514350"/>
                  </a:cubicBezTo>
                  <a:lnTo>
                    <a:pt x="1800225" y="514350"/>
                  </a:lnTo>
                  <a:lnTo>
                    <a:pt x="1800225" y="385763"/>
                  </a:lnTo>
                  <a:cubicBezTo>
                    <a:pt x="1800225" y="314746"/>
                    <a:pt x="1742654" y="257175"/>
                    <a:pt x="1671638" y="257175"/>
                  </a:cubicBezTo>
                  <a:lnTo>
                    <a:pt x="1543050" y="257175"/>
                  </a:lnTo>
                  <a:lnTo>
                    <a:pt x="1543050" y="128588"/>
                  </a:lnTo>
                  <a:cubicBezTo>
                    <a:pt x="1543050" y="57571"/>
                    <a:pt x="1485479" y="0"/>
                    <a:pt x="1414463" y="0"/>
                  </a:cubicBezTo>
                  <a:cubicBezTo>
                    <a:pt x="1343446" y="0"/>
                    <a:pt x="1285875" y="57571"/>
                    <a:pt x="1285875" y="128588"/>
                  </a:cubicBezTo>
                  <a:lnTo>
                    <a:pt x="1285875" y="257175"/>
                  </a:lnTo>
                  <a:lnTo>
                    <a:pt x="771525" y="257175"/>
                  </a:lnTo>
                  <a:lnTo>
                    <a:pt x="771525" y="128588"/>
                  </a:lnTo>
                  <a:cubicBezTo>
                    <a:pt x="771525" y="57571"/>
                    <a:pt x="713955" y="0"/>
                    <a:pt x="642938" y="0"/>
                  </a:cubicBezTo>
                  <a:cubicBezTo>
                    <a:pt x="571921" y="0"/>
                    <a:pt x="514350" y="57571"/>
                    <a:pt x="514350" y="128588"/>
                  </a:cubicBezTo>
                  <a:lnTo>
                    <a:pt x="514350" y="257175"/>
                  </a:lnTo>
                  <a:lnTo>
                    <a:pt x="385763" y="257175"/>
                  </a:lnTo>
                  <a:cubicBezTo>
                    <a:pt x="314746" y="257175"/>
                    <a:pt x="257175" y="314746"/>
                    <a:pt x="257175" y="385763"/>
                  </a:cubicBezTo>
                  <a:lnTo>
                    <a:pt x="257175" y="514350"/>
                  </a:lnTo>
                  <a:lnTo>
                    <a:pt x="128588" y="514350"/>
                  </a:lnTo>
                  <a:cubicBezTo>
                    <a:pt x="57571" y="514350"/>
                    <a:pt x="0" y="571921"/>
                    <a:pt x="0" y="642938"/>
                  </a:cubicBezTo>
                  <a:cubicBezTo>
                    <a:pt x="0" y="713955"/>
                    <a:pt x="57571" y="771525"/>
                    <a:pt x="128588" y="771525"/>
                  </a:cubicBezTo>
                  <a:lnTo>
                    <a:pt x="257175" y="771525"/>
                  </a:lnTo>
                  <a:lnTo>
                    <a:pt x="257175" y="1285875"/>
                  </a:lnTo>
                  <a:lnTo>
                    <a:pt x="128588" y="1285875"/>
                  </a:lnTo>
                  <a:cubicBezTo>
                    <a:pt x="57571" y="1285875"/>
                    <a:pt x="0" y="1343446"/>
                    <a:pt x="0" y="1414463"/>
                  </a:cubicBezTo>
                  <a:cubicBezTo>
                    <a:pt x="0" y="1485479"/>
                    <a:pt x="57571" y="1543050"/>
                    <a:pt x="128588" y="1543050"/>
                  </a:cubicBezTo>
                  <a:lnTo>
                    <a:pt x="257175" y="1543050"/>
                  </a:lnTo>
                  <a:lnTo>
                    <a:pt x="257175" y="1671638"/>
                  </a:lnTo>
                  <a:cubicBezTo>
                    <a:pt x="257175" y="1742654"/>
                    <a:pt x="314746" y="1800225"/>
                    <a:pt x="385763" y="1800225"/>
                  </a:cubicBezTo>
                  <a:lnTo>
                    <a:pt x="514350" y="1800225"/>
                  </a:lnTo>
                  <a:lnTo>
                    <a:pt x="514350" y="1928813"/>
                  </a:lnTo>
                  <a:cubicBezTo>
                    <a:pt x="514350" y="1999829"/>
                    <a:pt x="571921" y="2057400"/>
                    <a:pt x="642938" y="2057400"/>
                  </a:cubicBezTo>
                  <a:cubicBezTo>
                    <a:pt x="713955" y="2057400"/>
                    <a:pt x="771525" y="1999829"/>
                    <a:pt x="771525" y="1928813"/>
                  </a:cubicBezTo>
                  <a:lnTo>
                    <a:pt x="771525" y="1800225"/>
                  </a:lnTo>
                  <a:close/>
                </a:path>
              </a:pathLst>
            </a:custGeom>
            <a:grpFill/>
            <a:ln w="257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Picture 5">
            <a:extLst>
              <a:ext uri="{FF2B5EF4-FFF2-40B4-BE49-F238E27FC236}">
                <a16:creationId xmlns:a16="http://schemas.microsoft.com/office/drawing/2014/main" id="{6D1E88F3-EA90-416D-9C7C-7CD33ACF46DE}"/>
              </a:ext>
            </a:extLst>
          </p:cNvPr>
          <p:cNvGrpSpPr/>
          <p:nvPr/>
        </p:nvGrpSpPr>
        <p:grpSpPr>
          <a:xfrm>
            <a:off x="1156176" y="3592760"/>
            <a:ext cx="1393579" cy="1298288"/>
            <a:chOff x="9238693" y="5420897"/>
            <a:chExt cx="3891677" cy="4114800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D421A9B-D7DA-489E-B7F6-47391C670473}"/>
                </a:ext>
              </a:extLst>
            </p:cNvPr>
            <p:cNvSpPr/>
            <p:nvPr/>
          </p:nvSpPr>
          <p:spPr>
            <a:xfrm>
              <a:off x="11594261" y="5420897"/>
              <a:ext cx="1536109" cy="1244960"/>
            </a:xfrm>
            <a:custGeom>
              <a:avLst/>
              <a:gdLst>
                <a:gd name="connsiteX0" fmla="*/ 1036134 w 1536109"/>
                <a:gd name="connsiteY0" fmla="*/ 266308 h 1244960"/>
                <a:gd name="connsiteX1" fmla="*/ 1039058 w 1536109"/>
                <a:gd name="connsiteY1" fmla="*/ 266308 h 1244960"/>
                <a:gd name="connsiteX2" fmla="*/ 1056235 w 1536109"/>
                <a:gd name="connsiteY2" fmla="*/ 272883 h 1244960"/>
                <a:gd name="connsiteX3" fmla="*/ 1285025 w 1536109"/>
                <a:gd name="connsiteY3" fmla="*/ 501564 h 1244960"/>
                <a:gd name="connsiteX4" fmla="*/ 1285025 w 1536109"/>
                <a:gd name="connsiteY4" fmla="*/ 568415 h 1244960"/>
                <a:gd name="connsiteX5" fmla="*/ 1056235 w 1536109"/>
                <a:gd name="connsiteY5" fmla="*/ 797096 h 1244960"/>
                <a:gd name="connsiteX6" fmla="*/ 1018226 w 1536109"/>
                <a:gd name="connsiteY6" fmla="*/ 795635 h 1244960"/>
                <a:gd name="connsiteX7" fmla="*/ 1018226 w 1536109"/>
                <a:gd name="connsiteY7" fmla="*/ 758739 h 1244960"/>
                <a:gd name="connsiteX8" fmla="*/ 1242264 w 1536109"/>
                <a:gd name="connsiteY8" fmla="*/ 534807 h 1244960"/>
                <a:gd name="connsiteX9" fmla="*/ 1018226 w 1536109"/>
                <a:gd name="connsiteY9" fmla="*/ 311240 h 1244960"/>
                <a:gd name="connsiteX10" fmla="*/ 1020053 w 1536109"/>
                <a:gd name="connsiteY10" fmla="*/ 272883 h 1244960"/>
                <a:gd name="connsiteX11" fmla="*/ 1036134 w 1536109"/>
                <a:gd name="connsiteY11" fmla="*/ 266308 h 1244960"/>
                <a:gd name="connsiteX12" fmla="*/ 495225 w 1536109"/>
                <a:gd name="connsiteY12" fmla="*/ 266308 h 1244960"/>
                <a:gd name="connsiteX13" fmla="*/ 522270 w 1536109"/>
                <a:gd name="connsiteY13" fmla="*/ 292975 h 1244960"/>
                <a:gd name="connsiteX14" fmla="*/ 515326 w 1536109"/>
                <a:gd name="connsiteY14" fmla="*/ 311240 h 1244960"/>
                <a:gd name="connsiteX15" fmla="*/ 291287 w 1536109"/>
                <a:gd name="connsiteY15" fmla="*/ 535172 h 1244960"/>
                <a:gd name="connsiteX16" fmla="*/ 515326 w 1536109"/>
                <a:gd name="connsiteY16" fmla="*/ 759105 h 1244960"/>
                <a:gd name="connsiteX17" fmla="*/ 514960 w 1536109"/>
                <a:gd name="connsiteY17" fmla="*/ 797096 h 1244960"/>
                <a:gd name="connsiteX18" fmla="*/ 477316 w 1536109"/>
                <a:gd name="connsiteY18" fmla="*/ 797096 h 1244960"/>
                <a:gd name="connsiteX19" fmla="*/ 248526 w 1536109"/>
                <a:gd name="connsiteY19" fmla="*/ 568415 h 1244960"/>
                <a:gd name="connsiteX20" fmla="*/ 248526 w 1536109"/>
                <a:gd name="connsiteY20" fmla="*/ 501564 h 1244960"/>
                <a:gd name="connsiteX21" fmla="*/ 477316 w 1536109"/>
                <a:gd name="connsiteY21" fmla="*/ 272883 h 1244960"/>
                <a:gd name="connsiteX22" fmla="*/ 495225 w 1536109"/>
                <a:gd name="connsiteY22" fmla="*/ 266308 h 1244960"/>
                <a:gd name="connsiteX23" fmla="*/ 920643 w 1536109"/>
                <a:gd name="connsiteY23" fmla="*/ 116167 h 1244960"/>
                <a:gd name="connsiteX24" fmla="*/ 947323 w 1536109"/>
                <a:gd name="connsiteY24" fmla="*/ 143200 h 1244960"/>
                <a:gd name="connsiteX25" fmla="*/ 945861 w 1536109"/>
                <a:gd name="connsiteY25" fmla="*/ 152332 h 1244960"/>
                <a:gd name="connsiteX26" fmla="*/ 680157 w 1536109"/>
                <a:gd name="connsiteY26" fmla="*/ 927876 h 1244960"/>
                <a:gd name="connsiteX27" fmla="*/ 645802 w 1536109"/>
                <a:gd name="connsiteY27" fmla="*/ 944680 h 1244960"/>
                <a:gd name="connsiteX28" fmla="*/ 628990 w 1536109"/>
                <a:gd name="connsiteY28" fmla="*/ 910341 h 1244960"/>
                <a:gd name="connsiteX29" fmla="*/ 894693 w 1536109"/>
                <a:gd name="connsiteY29" fmla="*/ 134798 h 1244960"/>
                <a:gd name="connsiteX30" fmla="*/ 920643 w 1536109"/>
                <a:gd name="connsiteY30" fmla="*/ 116167 h 1244960"/>
                <a:gd name="connsiteX31" fmla="*/ 218557 w 1536109"/>
                <a:gd name="connsiteY31" fmla="*/ 0 h 1244960"/>
                <a:gd name="connsiteX32" fmla="*/ 0 w 1536109"/>
                <a:gd name="connsiteY32" fmla="*/ 218453 h 1244960"/>
                <a:gd name="connsiteX33" fmla="*/ 0 w 1536109"/>
                <a:gd name="connsiteY33" fmla="*/ 856276 h 1244960"/>
                <a:gd name="connsiteX34" fmla="*/ 218557 w 1536109"/>
                <a:gd name="connsiteY34" fmla="*/ 1074729 h 1244960"/>
                <a:gd name="connsiteX35" fmla="*/ 244506 w 1536109"/>
                <a:gd name="connsiteY35" fmla="*/ 1074729 h 1244960"/>
                <a:gd name="connsiteX36" fmla="*/ 244506 w 1536109"/>
                <a:gd name="connsiteY36" fmla="*/ 1203681 h 1244960"/>
                <a:gd name="connsiteX37" fmla="*/ 285805 w 1536109"/>
                <a:gd name="connsiteY37" fmla="*/ 1244961 h 1244960"/>
                <a:gd name="connsiteX38" fmla="*/ 311388 w 1536109"/>
                <a:gd name="connsiteY38" fmla="*/ 1236194 h 1244960"/>
                <a:gd name="connsiteX39" fmla="*/ 510940 w 1536109"/>
                <a:gd name="connsiteY39" fmla="*/ 1079478 h 1244960"/>
                <a:gd name="connsiteX40" fmla="*/ 524097 w 1536109"/>
                <a:gd name="connsiteY40" fmla="*/ 1074729 h 1244960"/>
                <a:gd name="connsiteX41" fmla="*/ 1317188 w 1536109"/>
                <a:gd name="connsiteY41" fmla="*/ 1074729 h 1244960"/>
                <a:gd name="connsiteX42" fmla="*/ 1536110 w 1536109"/>
                <a:gd name="connsiteY42" fmla="*/ 856276 h 1244960"/>
                <a:gd name="connsiteX43" fmla="*/ 1536110 w 1536109"/>
                <a:gd name="connsiteY43" fmla="*/ 218453 h 1244960"/>
                <a:gd name="connsiteX44" fmla="*/ 1317553 w 1536109"/>
                <a:gd name="connsiteY44" fmla="*/ 0 h 1244960"/>
                <a:gd name="connsiteX45" fmla="*/ 218557 w 1536109"/>
                <a:gd name="connsiteY45" fmla="*/ 0 h 124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36109" h="1244960">
                  <a:moveTo>
                    <a:pt x="1036134" y="266308"/>
                  </a:moveTo>
                  <a:cubicBezTo>
                    <a:pt x="1037230" y="265942"/>
                    <a:pt x="1037961" y="265942"/>
                    <a:pt x="1039058" y="266308"/>
                  </a:cubicBezTo>
                  <a:cubicBezTo>
                    <a:pt x="1045271" y="266308"/>
                    <a:pt x="1051484" y="268865"/>
                    <a:pt x="1056235" y="272883"/>
                  </a:cubicBezTo>
                  <a:lnTo>
                    <a:pt x="1285025" y="501564"/>
                  </a:lnTo>
                  <a:cubicBezTo>
                    <a:pt x="1303299" y="519830"/>
                    <a:pt x="1303299" y="549785"/>
                    <a:pt x="1285025" y="568415"/>
                  </a:cubicBezTo>
                  <a:lnTo>
                    <a:pt x="1056235" y="797096"/>
                  </a:lnTo>
                  <a:cubicBezTo>
                    <a:pt x="1045271" y="807325"/>
                    <a:pt x="1028093" y="806594"/>
                    <a:pt x="1018226" y="795635"/>
                  </a:cubicBezTo>
                  <a:cubicBezTo>
                    <a:pt x="1008358" y="785407"/>
                    <a:pt x="1008358" y="769333"/>
                    <a:pt x="1018226" y="758739"/>
                  </a:cubicBezTo>
                  <a:lnTo>
                    <a:pt x="1242264" y="534807"/>
                  </a:lnTo>
                  <a:lnTo>
                    <a:pt x="1018226" y="311240"/>
                  </a:lnTo>
                  <a:cubicBezTo>
                    <a:pt x="1007992" y="299916"/>
                    <a:pt x="1009089" y="283112"/>
                    <a:pt x="1020053" y="272883"/>
                  </a:cubicBezTo>
                  <a:cubicBezTo>
                    <a:pt x="1024804" y="269230"/>
                    <a:pt x="1030286" y="266673"/>
                    <a:pt x="1036134" y="266308"/>
                  </a:cubicBezTo>
                  <a:close/>
                  <a:moveTo>
                    <a:pt x="495225" y="266308"/>
                  </a:moveTo>
                  <a:cubicBezTo>
                    <a:pt x="510209" y="265942"/>
                    <a:pt x="522270" y="277997"/>
                    <a:pt x="522270" y="292975"/>
                  </a:cubicBezTo>
                  <a:cubicBezTo>
                    <a:pt x="522270" y="299916"/>
                    <a:pt x="520077" y="306126"/>
                    <a:pt x="515326" y="311240"/>
                  </a:cubicBezTo>
                  <a:lnTo>
                    <a:pt x="291287" y="535172"/>
                  </a:lnTo>
                  <a:lnTo>
                    <a:pt x="515326" y="759105"/>
                  </a:lnTo>
                  <a:cubicBezTo>
                    <a:pt x="525925" y="769699"/>
                    <a:pt x="525559" y="786503"/>
                    <a:pt x="514960" y="797096"/>
                  </a:cubicBezTo>
                  <a:cubicBezTo>
                    <a:pt x="504362" y="807325"/>
                    <a:pt x="487915" y="807325"/>
                    <a:pt x="477316" y="797096"/>
                  </a:cubicBezTo>
                  <a:lnTo>
                    <a:pt x="248526" y="568415"/>
                  </a:lnTo>
                  <a:cubicBezTo>
                    <a:pt x="230252" y="550150"/>
                    <a:pt x="230252" y="520195"/>
                    <a:pt x="248526" y="501564"/>
                  </a:cubicBezTo>
                  <a:lnTo>
                    <a:pt x="477316" y="272883"/>
                  </a:lnTo>
                  <a:cubicBezTo>
                    <a:pt x="482433" y="268500"/>
                    <a:pt x="488646" y="266308"/>
                    <a:pt x="495225" y="266308"/>
                  </a:cubicBezTo>
                  <a:close/>
                  <a:moveTo>
                    <a:pt x="920643" y="116167"/>
                  </a:moveTo>
                  <a:cubicBezTo>
                    <a:pt x="935262" y="116532"/>
                    <a:pt x="947323" y="128588"/>
                    <a:pt x="947323" y="143200"/>
                  </a:cubicBezTo>
                  <a:cubicBezTo>
                    <a:pt x="947323" y="146487"/>
                    <a:pt x="946957" y="149410"/>
                    <a:pt x="945861" y="152332"/>
                  </a:cubicBezTo>
                  <a:lnTo>
                    <a:pt x="680157" y="927876"/>
                  </a:lnTo>
                  <a:cubicBezTo>
                    <a:pt x="675040" y="942123"/>
                    <a:pt x="659690" y="949794"/>
                    <a:pt x="645802" y="944680"/>
                  </a:cubicBezTo>
                  <a:cubicBezTo>
                    <a:pt x="631548" y="939931"/>
                    <a:pt x="623873" y="924588"/>
                    <a:pt x="628990" y="910341"/>
                  </a:cubicBezTo>
                  <a:lnTo>
                    <a:pt x="894693" y="134798"/>
                  </a:lnTo>
                  <a:cubicBezTo>
                    <a:pt x="898714" y="123839"/>
                    <a:pt x="908947" y="116167"/>
                    <a:pt x="920643" y="116167"/>
                  </a:cubicBezTo>
                  <a:close/>
                  <a:moveTo>
                    <a:pt x="218557" y="0"/>
                  </a:moveTo>
                  <a:cubicBezTo>
                    <a:pt x="97948" y="0"/>
                    <a:pt x="0" y="97902"/>
                    <a:pt x="0" y="218453"/>
                  </a:cubicBezTo>
                  <a:lnTo>
                    <a:pt x="0" y="856276"/>
                  </a:lnTo>
                  <a:cubicBezTo>
                    <a:pt x="0" y="976827"/>
                    <a:pt x="97948" y="1074729"/>
                    <a:pt x="218557" y="1074729"/>
                  </a:cubicBezTo>
                  <a:lnTo>
                    <a:pt x="244506" y="1074729"/>
                  </a:lnTo>
                  <a:lnTo>
                    <a:pt x="244506" y="1203681"/>
                  </a:lnTo>
                  <a:cubicBezTo>
                    <a:pt x="244506" y="1226330"/>
                    <a:pt x="262780" y="1244961"/>
                    <a:pt x="285805" y="1244961"/>
                  </a:cubicBezTo>
                  <a:cubicBezTo>
                    <a:pt x="294942" y="1244961"/>
                    <a:pt x="304079" y="1241673"/>
                    <a:pt x="311388" y="1236194"/>
                  </a:cubicBezTo>
                  <a:lnTo>
                    <a:pt x="510940" y="1079478"/>
                  </a:lnTo>
                  <a:cubicBezTo>
                    <a:pt x="514595" y="1076555"/>
                    <a:pt x="519346" y="1074729"/>
                    <a:pt x="524097" y="1074729"/>
                  </a:cubicBezTo>
                  <a:lnTo>
                    <a:pt x="1317188" y="1074729"/>
                  </a:lnTo>
                  <a:cubicBezTo>
                    <a:pt x="1437796" y="1074729"/>
                    <a:pt x="1536110" y="977192"/>
                    <a:pt x="1536110" y="856276"/>
                  </a:cubicBezTo>
                  <a:lnTo>
                    <a:pt x="1536110" y="218453"/>
                  </a:lnTo>
                  <a:cubicBezTo>
                    <a:pt x="1536110" y="97902"/>
                    <a:pt x="1438161" y="0"/>
                    <a:pt x="1317553" y="0"/>
                  </a:cubicBezTo>
                  <a:lnTo>
                    <a:pt x="218557" y="0"/>
                  </a:lnTo>
                </a:path>
              </a:pathLst>
            </a:custGeom>
            <a:grpFill/>
            <a:ln w="934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23D3020-2405-47A5-9545-0445AA47B6D5}"/>
                </a:ext>
              </a:extLst>
            </p:cNvPr>
            <p:cNvSpPr/>
            <p:nvPr/>
          </p:nvSpPr>
          <p:spPr>
            <a:xfrm>
              <a:off x="9238693" y="5815790"/>
              <a:ext cx="2866260" cy="3719906"/>
            </a:xfrm>
            <a:custGeom>
              <a:avLst/>
              <a:gdLst>
                <a:gd name="connsiteX0" fmla="*/ 149900 w 2866260"/>
                <a:gd name="connsiteY0" fmla="*/ 2211926 h 3719906"/>
                <a:gd name="connsiteX1" fmla="*/ 2716662 w 2866260"/>
                <a:gd name="connsiteY1" fmla="*/ 2211926 h 3719906"/>
                <a:gd name="connsiteX2" fmla="*/ 2812418 w 2866260"/>
                <a:gd name="connsiteY2" fmla="*/ 2307636 h 3719906"/>
                <a:gd name="connsiteX3" fmla="*/ 2812052 w 2866260"/>
                <a:gd name="connsiteY3" fmla="*/ 2315307 h 3719906"/>
                <a:gd name="connsiteX4" fmla="*/ 2708987 w 2866260"/>
                <a:gd name="connsiteY4" fmla="*/ 3591684 h 3719906"/>
                <a:gd name="connsiteX5" fmla="*/ 2628581 w 2866260"/>
                <a:gd name="connsiteY5" fmla="*/ 3665841 h 3719906"/>
                <a:gd name="connsiteX6" fmla="*/ 237981 w 2866260"/>
                <a:gd name="connsiteY6" fmla="*/ 3665841 h 3719906"/>
                <a:gd name="connsiteX7" fmla="*/ 157210 w 2866260"/>
                <a:gd name="connsiteY7" fmla="*/ 3591684 h 3719906"/>
                <a:gd name="connsiteX8" fmla="*/ 54145 w 2866260"/>
                <a:gd name="connsiteY8" fmla="*/ 2315307 h 3719906"/>
                <a:gd name="connsiteX9" fmla="*/ 142225 w 2866260"/>
                <a:gd name="connsiteY9" fmla="*/ 2212291 h 3719906"/>
                <a:gd name="connsiteX10" fmla="*/ 149900 w 2866260"/>
                <a:gd name="connsiteY10" fmla="*/ 2211926 h 3719906"/>
                <a:gd name="connsiteX11" fmla="*/ 1099781 w 2866260"/>
                <a:gd name="connsiteY11" fmla="*/ 1605519 h 3719906"/>
                <a:gd name="connsiteX12" fmla="*/ 1766781 w 2866260"/>
                <a:gd name="connsiteY12" fmla="*/ 1605519 h 3719906"/>
                <a:gd name="connsiteX13" fmla="*/ 1766781 w 2866260"/>
                <a:gd name="connsiteY13" fmla="*/ 1690270 h 3719906"/>
                <a:gd name="connsiteX14" fmla="*/ 1911145 w 2866260"/>
                <a:gd name="connsiteY14" fmla="*/ 1878402 h 3719906"/>
                <a:gd name="connsiteX15" fmla="*/ 2480562 w 2866260"/>
                <a:gd name="connsiteY15" fmla="*/ 2031100 h 3719906"/>
                <a:gd name="connsiteX16" fmla="*/ 2657820 w 2866260"/>
                <a:gd name="connsiteY16" fmla="*/ 2157861 h 3719906"/>
                <a:gd name="connsiteX17" fmla="*/ 208743 w 2866260"/>
                <a:gd name="connsiteY17" fmla="*/ 2157861 h 3719906"/>
                <a:gd name="connsiteX18" fmla="*/ 386000 w 2866260"/>
                <a:gd name="connsiteY18" fmla="*/ 2031100 h 3719906"/>
                <a:gd name="connsiteX19" fmla="*/ 955051 w 2866260"/>
                <a:gd name="connsiteY19" fmla="*/ 1878402 h 3719906"/>
                <a:gd name="connsiteX20" fmla="*/ 1099781 w 2866260"/>
                <a:gd name="connsiteY20" fmla="*/ 1690270 h 3719906"/>
                <a:gd name="connsiteX21" fmla="*/ 770850 w 2866260"/>
                <a:gd name="connsiteY21" fmla="*/ 904863 h 3719906"/>
                <a:gd name="connsiteX22" fmla="*/ 851621 w 2866260"/>
                <a:gd name="connsiteY22" fmla="*/ 995824 h 3719906"/>
                <a:gd name="connsiteX23" fmla="*/ 851621 w 2866260"/>
                <a:gd name="connsiteY23" fmla="*/ 1129526 h 3719906"/>
                <a:gd name="connsiteX24" fmla="*/ 854545 w 2866260"/>
                <a:gd name="connsiteY24" fmla="*/ 1182861 h 3719906"/>
                <a:gd name="connsiteX25" fmla="*/ 759885 w 2866260"/>
                <a:gd name="connsiteY25" fmla="*/ 926416 h 3719906"/>
                <a:gd name="connsiteX26" fmla="*/ 771581 w 2866260"/>
                <a:gd name="connsiteY26" fmla="*/ 904863 h 3719906"/>
                <a:gd name="connsiteX27" fmla="*/ 2092789 w 2866260"/>
                <a:gd name="connsiteY27" fmla="*/ 901210 h 3719906"/>
                <a:gd name="connsiteX28" fmla="*/ 2036870 w 2866260"/>
                <a:gd name="connsiteY28" fmla="*/ 1168979 h 3719906"/>
                <a:gd name="connsiteX29" fmla="*/ 2012018 w 2866260"/>
                <a:gd name="connsiteY29" fmla="*/ 1182861 h 3719906"/>
                <a:gd name="connsiteX30" fmla="*/ 2014942 w 2866260"/>
                <a:gd name="connsiteY30" fmla="*/ 1129161 h 3719906"/>
                <a:gd name="connsiteX31" fmla="*/ 2014942 w 2866260"/>
                <a:gd name="connsiteY31" fmla="*/ 986326 h 3719906"/>
                <a:gd name="connsiteX32" fmla="*/ 2092789 w 2866260"/>
                <a:gd name="connsiteY32" fmla="*/ 901210 h 3719906"/>
                <a:gd name="connsiteX33" fmla="*/ 1822699 w 2866260"/>
                <a:gd name="connsiteY33" fmla="*/ 629423 h 3719906"/>
                <a:gd name="connsiteX34" fmla="*/ 1824161 w 2866260"/>
                <a:gd name="connsiteY34" fmla="*/ 629423 h 3719906"/>
                <a:gd name="connsiteX35" fmla="*/ 1823430 w 2866260"/>
                <a:gd name="connsiteY35" fmla="*/ 630154 h 3719906"/>
                <a:gd name="connsiteX36" fmla="*/ 1959389 w 2866260"/>
                <a:gd name="connsiteY36" fmla="*/ 753992 h 3719906"/>
                <a:gd name="connsiteX37" fmla="*/ 1959389 w 2866260"/>
                <a:gd name="connsiteY37" fmla="*/ 1127334 h 3719906"/>
                <a:gd name="connsiteX38" fmla="*/ 1425058 w 2866260"/>
                <a:gd name="connsiteY38" fmla="*/ 1648260 h 3719906"/>
                <a:gd name="connsiteX39" fmla="*/ 904250 w 2866260"/>
                <a:gd name="connsiteY39" fmla="*/ 1127334 h 3719906"/>
                <a:gd name="connsiteX40" fmla="*/ 904250 w 2866260"/>
                <a:gd name="connsiteY40" fmla="*/ 766778 h 3719906"/>
                <a:gd name="connsiteX41" fmla="*/ 1023396 w 2866260"/>
                <a:gd name="connsiteY41" fmla="*/ 689333 h 3719906"/>
                <a:gd name="connsiteX42" fmla="*/ 1817948 w 2866260"/>
                <a:gd name="connsiteY42" fmla="*/ 630154 h 3719906"/>
                <a:gd name="connsiteX43" fmla="*/ 1817948 w 2866260"/>
                <a:gd name="connsiteY43" fmla="*/ 629423 h 3719906"/>
                <a:gd name="connsiteX44" fmla="*/ 1431271 w 2866260"/>
                <a:gd name="connsiteY44" fmla="*/ 2 h 3719906"/>
                <a:gd name="connsiteX45" fmla="*/ 989041 w 2866260"/>
                <a:gd name="connsiteY45" fmla="*/ 206034 h 3719906"/>
                <a:gd name="connsiteX46" fmla="*/ 722972 w 2866260"/>
                <a:gd name="connsiteY46" fmla="*/ 812806 h 3719906"/>
                <a:gd name="connsiteX47" fmla="*/ 740881 w 2866260"/>
                <a:gd name="connsiteY47" fmla="*/ 853720 h 3719906"/>
                <a:gd name="connsiteX48" fmla="*/ 781449 w 2866260"/>
                <a:gd name="connsiteY48" fmla="*/ 1201491 h 3719906"/>
                <a:gd name="connsiteX49" fmla="*/ 862951 w 2866260"/>
                <a:gd name="connsiteY49" fmla="*/ 1243867 h 3719906"/>
                <a:gd name="connsiteX50" fmla="*/ 1045690 w 2866260"/>
                <a:gd name="connsiteY50" fmla="*/ 1562778 h 3719906"/>
                <a:gd name="connsiteX51" fmla="*/ 1045690 w 2866260"/>
                <a:gd name="connsiteY51" fmla="*/ 1690270 h 3719906"/>
                <a:gd name="connsiteX52" fmla="*/ 941163 w 2866260"/>
                <a:gd name="connsiteY52" fmla="*/ 1826529 h 3719906"/>
                <a:gd name="connsiteX53" fmla="*/ 372112 w 2866260"/>
                <a:gd name="connsiteY53" fmla="*/ 1978861 h 3719906"/>
                <a:gd name="connsiteX54" fmla="*/ 145515 w 2866260"/>
                <a:gd name="connsiteY54" fmla="*/ 2157861 h 3719906"/>
                <a:gd name="connsiteX55" fmla="*/ 54 w 2866260"/>
                <a:gd name="connsiteY55" fmla="*/ 2312020 h 3719906"/>
                <a:gd name="connsiteX56" fmla="*/ 419 w 2866260"/>
                <a:gd name="connsiteY56" fmla="*/ 2319691 h 3719906"/>
                <a:gd name="connsiteX57" fmla="*/ 103485 w 2866260"/>
                <a:gd name="connsiteY57" fmla="*/ 3596068 h 3719906"/>
                <a:gd name="connsiteX58" fmla="*/ 237981 w 2866260"/>
                <a:gd name="connsiteY58" fmla="*/ 3719907 h 3719906"/>
                <a:gd name="connsiteX59" fmla="*/ 2628581 w 2866260"/>
                <a:gd name="connsiteY59" fmla="*/ 3719907 h 3719906"/>
                <a:gd name="connsiteX60" fmla="*/ 2762712 w 2866260"/>
                <a:gd name="connsiteY60" fmla="*/ 3596068 h 3719906"/>
                <a:gd name="connsiteX61" fmla="*/ 2865778 w 2866260"/>
                <a:gd name="connsiteY61" fmla="*/ 2319691 h 3719906"/>
                <a:gd name="connsiteX62" fmla="*/ 2728357 w 2866260"/>
                <a:gd name="connsiteY62" fmla="*/ 2158226 h 3719906"/>
                <a:gd name="connsiteX63" fmla="*/ 2720682 w 2866260"/>
                <a:gd name="connsiteY63" fmla="*/ 2157861 h 3719906"/>
                <a:gd name="connsiteX64" fmla="*/ 2494451 w 2866260"/>
                <a:gd name="connsiteY64" fmla="*/ 1978861 h 3719906"/>
                <a:gd name="connsiteX65" fmla="*/ 1925399 w 2866260"/>
                <a:gd name="connsiteY65" fmla="*/ 1826529 h 3719906"/>
                <a:gd name="connsiteX66" fmla="*/ 1820872 w 2866260"/>
                <a:gd name="connsiteY66" fmla="*/ 1690270 h 3719906"/>
                <a:gd name="connsiteX67" fmla="*/ 1820872 w 2866260"/>
                <a:gd name="connsiteY67" fmla="*/ 1562778 h 3719906"/>
                <a:gd name="connsiteX68" fmla="*/ 2003246 w 2866260"/>
                <a:gd name="connsiteY68" fmla="*/ 1243867 h 3719906"/>
                <a:gd name="connsiteX69" fmla="*/ 2167712 w 2866260"/>
                <a:gd name="connsiteY69" fmla="*/ 935183 h 3719906"/>
                <a:gd name="connsiteX70" fmla="*/ 2123854 w 2866260"/>
                <a:gd name="connsiteY70" fmla="*/ 851894 h 3719906"/>
                <a:gd name="connsiteX71" fmla="*/ 1933074 w 2866260"/>
                <a:gd name="connsiteY71" fmla="*/ 210418 h 3719906"/>
                <a:gd name="connsiteX72" fmla="*/ 1850110 w 2866260"/>
                <a:gd name="connsiteY72" fmla="*/ 174983 h 3719906"/>
                <a:gd name="connsiteX73" fmla="*/ 1431271 w 2866260"/>
                <a:gd name="connsiteY73" fmla="*/ 2 h 371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2866260" h="3719906">
                  <a:moveTo>
                    <a:pt x="149900" y="2211926"/>
                  </a:moveTo>
                  <a:lnTo>
                    <a:pt x="2716662" y="2211926"/>
                  </a:lnTo>
                  <a:cubicBezTo>
                    <a:pt x="2769291" y="2211926"/>
                    <a:pt x="2812418" y="2254667"/>
                    <a:pt x="2812418" y="2307636"/>
                  </a:cubicBezTo>
                  <a:cubicBezTo>
                    <a:pt x="2812418" y="2310193"/>
                    <a:pt x="2812052" y="2312750"/>
                    <a:pt x="2812052" y="2315307"/>
                  </a:cubicBezTo>
                  <a:lnTo>
                    <a:pt x="2708987" y="3591684"/>
                  </a:lnTo>
                  <a:cubicBezTo>
                    <a:pt x="2705698" y="3633695"/>
                    <a:pt x="2670612" y="3665841"/>
                    <a:pt x="2628581" y="3665841"/>
                  </a:cubicBezTo>
                  <a:lnTo>
                    <a:pt x="237981" y="3665841"/>
                  </a:lnTo>
                  <a:cubicBezTo>
                    <a:pt x="195951" y="3666207"/>
                    <a:pt x="160865" y="3633695"/>
                    <a:pt x="157210" y="3591684"/>
                  </a:cubicBezTo>
                  <a:lnTo>
                    <a:pt x="54145" y="2315307"/>
                  </a:lnTo>
                  <a:cubicBezTo>
                    <a:pt x="50124" y="2262338"/>
                    <a:pt x="89231" y="2216310"/>
                    <a:pt x="142225" y="2212291"/>
                  </a:cubicBezTo>
                  <a:cubicBezTo>
                    <a:pt x="144784" y="2211926"/>
                    <a:pt x="147342" y="2211926"/>
                    <a:pt x="149900" y="2211926"/>
                  </a:cubicBezTo>
                  <a:close/>
                  <a:moveTo>
                    <a:pt x="1099781" y="1605519"/>
                  </a:moveTo>
                  <a:cubicBezTo>
                    <a:pt x="1300064" y="1745796"/>
                    <a:pt x="1566498" y="1745796"/>
                    <a:pt x="1766781" y="1605519"/>
                  </a:cubicBezTo>
                  <a:lnTo>
                    <a:pt x="1766781" y="1690270"/>
                  </a:lnTo>
                  <a:cubicBezTo>
                    <a:pt x="1766781" y="1778674"/>
                    <a:pt x="1825989" y="1855753"/>
                    <a:pt x="1911145" y="1878402"/>
                  </a:cubicBezTo>
                  <a:lnTo>
                    <a:pt x="2480562" y="2031100"/>
                  </a:lnTo>
                  <a:cubicBezTo>
                    <a:pt x="2552927" y="2050461"/>
                    <a:pt x="2616155" y="2095393"/>
                    <a:pt x="2657820" y="2157861"/>
                  </a:cubicBezTo>
                  <a:lnTo>
                    <a:pt x="208743" y="2157861"/>
                  </a:lnTo>
                  <a:cubicBezTo>
                    <a:pt x="250407" y="2095393"/>
                    <a:pt x="313635" y="2050461"/>
                    <a:pt x="386000" y="2031100"/>
                  </a:cubicBezTo>
                  <a:lnTo>
                    <a:pt x="955051" y="1878402"/>
                  </a:lnTo>
                  <a:cubicBezTo>
                    <a:pt x="1040208" y="1855753"/>
                    <a:pt x="1099781" y="1778674"/>
                    <a:pt x="1099781" y="1690270"/>
                  </a:cubicBezTo>
                  <a:close/>
                  <a:moveTo>
                    <a:pt x="770850" y="904863"/>
                  </a:moveTo>
                  <a:cubicBezTo>
                    <a:pt x="793875" y="938471"/>
                    <a:pt x="820921" y="969157"/>
                    <a:pt x="851621" y="995824"/>
                  </a:cubicBezTo>
                  <a:lnTo>
                    <a:pt x="851621" y="1129526"/>
                  </a:lnTo>
                  <a:cubicBezTo>
                    <a:pt x="851621" y="1147426"/>
                    <a:pt x="852717" y="1165326"/>
                    <a:pt x="854545" y="1182861"/>
                  </a:cubicBezTo>
                  <a:cubicBezTo>
                    <a:pt x="757327" y="1138293"/>
                    <a:pt x="714931" y="1023222"/>
                    <a:pt x="759885" y="926416"/>
                  </a:cubicBezTo>
                  <a:cubicBezTo>
                    <a:pt x="763175" y="918745"/>
                    <a:pt x="767195" y="911439"/>
                    <a:pt x="771581" y="904863"/>
                  </a:cubicBezTo>
                  <a:close/>
                  <a:moveTo>
                    <a:pt x="2092789" y="901210"/>
                  </a:moveTo>
                  <a:cubicBezTo>
                    <a:pt x="2151265" y="990710"/>
                    <a:pt x="2126413" y="1110530"/>
                    <a:pt x="2036870" y="1168979"/>
                  </a:cubicBezTo>
                  <a:cubicBezTo>
                    <a:pt x="2028830" y="1174459"/>
                    <a:pt x="2020424" y="1178842"/>
                    <a:pt x="2012018" y="1182861"/>
                  </a:cubicBezTo>
                  <a:cubicBezTo>
                    <a:pt x="2013845" y="1164961"/>
                    <a:pt x="2014576" y="1147061"/>
                    <a:pt x="2014942" y="1129161"/>
                  </a:cubicBezTo>
                  <a:lnTo>
                    <a:pt x="2014942" y="986326"/>
                  </a:lnTo>
                  <a:cubicBezTo>
                    <a:pt x="2044180" y="961485"/>
                    <a:pt x="2070494" y="932626"/>
                    <a:pt x="2092789" y="901210"/>
                  </a:cubicBezTo>
                  <a:close/>
                  <a:moveTo>
                    <a:pt x="1822699" y="629423"/>
                  </a:moveTo>
                  <a:lnTo>
                    <a:pt x="1824161" y="629423"/>
                  </a:lnTo>
                  <a:cubicBezTo>
                    <a:pt x="1823796" y="629423"/>
                    <a:pt x="1823796" y="629788"/>
                    <a:pt x="1823430" y="630154"/>
                  </a:cubicBezTo>
                  <a:cubicBezTo>
                    <a:pt x="1837319" y="696274"/>
                    <a:pt x="1892141" y="746321"/>
                    <a:pt x="1959389" y="753992"/>
                  </a:cubicBezTo>
                  <a:lnTo>
                    <a:pt x="1959389" y="1127334"/>
                  </a:lnTo>
                  <a:cubicBezTo>
                    <a:pt x="1955734" y="1418848"/>
                    <a:pt x="1716710" y="1651913"/>
                    <a:pt x="1425058" y="1648260"/>
                  </a:cubicBezTo>
                  <a:cubicBezTo>
                    <a:pt x="1138888" y="1644607"/>
                    <a:pt x="907905" y="1413368"/>
                    <a:pt x="904250" y="1127334"/>
                  </a:cubicBezTo>
                  <a:lnTo>
                    <a:pt x="904250" y="766778"/>
                  </a:lnTo>
                  <a:cubicBezTo>
                    <a:pt x="957610" y="774814"/>
                    <a:pt x="1008777" y="741572"/>
                    <a:pt x="1023396" y="689333"/>
                  </a:cubicBezTo>
                  <a:cubicBezTo>
                    <a:pt x="1271191" y="852259"/>
                    <a:pt x="1597199" y="827784"/>
                    <a:pt x="1817948" y="630154"/>
                  </a:cubicBezTo>
                  <a:cubicBezTo>
                    <a:pt x="1817948" y="629788"/>
                    <a:pt x="1817948" y="629423"/>
                    <a:pt x="1817948" y="629423"/>
                  </a:cubicBezTo>
                  <a:close/>
                  <a:moveTo>
                    <a:pt x="1431271" y="2"/>
                  </a:moveTo>
                  <a:cubicBezTo>
                    <a:pt x="1260592" y="732"/>
                    <a:pt x="1099416" y="75985"/>
                    <a:pt x="989041" y="206034"/>
                  </a:cubicBezTo>
                  <a:cubicBezTo>
                    <a:pt x="747825" y="299917"/>
                    <a:pt x="628678" y="571705"/>
                    <a:pt x="722972" y="812806"/>
                  </a:cubicBezTo>
                  <a:cubicBezTo>
                    <a:pt x="728089" y="826688"/>
                    <a:pt x="734302" y="840569"/>
                    <a:pt x="740881" y="853720"/>
                  </a:cubicBezTo>
                  <a:cubicBezTo>
                    <a:pt x="656089" y="960755"/>
                    <a:pt x="674363" y="1116375"/>
                    <a:pt x="781449" y="1201491"/>
                  </a:cubicBezTo>
                  <a:cubicBezTo>
                    <a:pt x="805570" y="1220487"/>
                    <a:pt x="833347" y="1235099"/>
                    <a:pt x="862951" y="1243867"/>
                  </a:cubicBezTo>
                  <a:cubicBezTo>
                    <a:pt x="887803" y="1367340"/>
                    <a:pt x="951762" y="1479123"/>
                    <a:pt x="1045690" y="1562778"/>
                  </a:cubicBezTo>
                  <a:lnTo>
                    <a:pt x="1045690" y="1690270"/>
                  </a:lnTo>
                  <a:cubicBezTo>
                    <a:pt x="1045690" y="1754198"/>
                    <a:pt x="1002929" y="1810090"/>
                    <a:pt x="941163" y="1826529"/>
                  </a:cubicBezTo>
                  <a:lnTo>
                    <a:pt x="372112" y="1978861"/>
                  </a:lnTo>
                  <a:cubicBezTo>
                    <a:pt x="274894" y="2004432"/>
                    <a:pt x="193027" y="2069457"/>
                    <a:pt x="145515" y="2157861"/>
                  </a:cubicBezTo>
                  <a:cubicBezTo>
                    <a:pt x="62916" y="2160418"/>
                    <a:pt x="-2139" y="2229095"/>
                    <a:pt x="54" y="2312020"/>
                  </a:cubicBezTo>
                  <a:cubicBezTo>
                    <a:pt x="419" y="2314211"/>
                    <a:pt x="419" y="2317134"/>
                    <a:pt x="419" y="2319691"/>
                  </a:cubicBezTo>
                  <a:lnTo>
                    <a:pt x="103485" y="3596068"/>
                  </a:lnTo>
                  <a:cubicBezTo>
                    <a:pt x="109332" y="3665841"/>
                    <a:pt x="167809" y="3719907"/>
                    <a:pt x="237981" y="3719907"/>
                  </a:cubicBezTo>
                  <a:lnTo>
                    <a:pt x="2628581" y="3719907"/>
                  </a:lnTo>
                  <a:cubicBezTo>
                    <a:pt x="2698754" y="3719907"/>
                    <a:pt x="2757230" y="3665841"/>
                    <a:pt x="2762712" y="3596068"/>
                  </a:cubicBezTo>
                  <a:lnTo>
                    <a:pt x="2865778" y="2319691"/>
                  </a:lnTo>
                  <a:cubicBezTo>
                    <a:pt x="2872356" y="2237497"/>
                    <a:pt x="2810956" y="2165167"/>
                    <a:pt x="2728357" y="2158226"/>
                  </a:cubicBezTo>
                  <a:cubicBezTo>
                    <a:pt x="2725799" y="2158226"/>
                    <a:pt x="2723241" y="2157861"/>
                    <a:pt x="2720682" y="2157861"/>
                  </a:cubicBezTo>
                  <a:cubicBezTo>
                    <a:pt x="2673170" y="2069457"/>
                    <a:pt x="2591668" y="2004798"/>
                    <a:pt x="2494451" y="1978861"/>
                  </a:cubicBezTo>
                  <a:lnTo>
                    <a:pt x="1925399" y="1826529"/>
                  </a:lnTo>
                  <a:cubicBezTo>
                    <a:pt x="1863633" y="1810090"/>
                    <a:pt x="1820872" y="1754198"/>
                    <a:pt x="1820872" y="1690270"/>
                  </a:cubicBezTo>
                  <a:lnTo>
                    <a:pt x="1820872" y="1562778"/>
                  </a:lnTo>
                  <a:cubicBezTo>
                    <a:pt x="1914435" y="1479123"/>
                    <a:pt x="1978759" y="1367340"/>
                    <a:pt x="2003246" y="1243867"/>
                  </a:cubicBezTo>
                  <a:cubicBezTo>
                    <a:pt x="2134088" y="1204048"/>
                    <a:pt x="2207915" y="1065963"/>
                    <a:pt x="2167712" y="935183"/>
                  </a:cubicBezTo>
                  <a:cubicBezTo>
                    <a:pt x="2158575" y="904863"/>
                    <a:pt x="2143590" y="876735"/>
                    <a:pt x="2123854" y="851894"/>
                  </a:cubicBezTo>
                  <a:cubicBezTo>
                    <a:pt x="2248483" y="622117"/>
                    <a:pt x="2162961" y="334987"/>
                    <a:pt x="1933074" y="210418"/>
                  </a:cubicBezTo>
                  <a:cubicBezTo>
                    <a:pt x="1906760" y="196171"/>
                    <a:pt x="1878983" y="184116"/>
                    <a:pt x="1850110" y="174983"/>
                  </a:cubicBezTo>
                  <a:cubicBezTo>
                    <a:pt x="1740101" y="62469"/>
                    <a:pt x="1588793" y="-364"/>
                    <a:pt x="1431271" y="2"/>
                  </a:cubicBezTo>
                </a:path>
              </a:pathLst>
            </a:custGeom>
            <a:grpFill/>
            <a:ln w="934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" name="Picture 2">
            <a:extLst>
              <a:ext uri="{FF2B5EF4-FFF2-40B4-BE49-F238E27FC236}">
                <a16:creationId xmlns:a16="http://schemas.microsoft.com/office/drawing/2014/main" id="{1BAEC150-33FB-47EE-A906-FC2B4CAF2FA1}"/>
              </a:ext>
            </a:extLst>
          </p:cNvPr>
          <p:cNvGrpSpPr/>
          <p:nvPr/>
        </p:nvGrpSpPr>
        <p:grpSpPr>
          <a:xfrm>
            <a:off x="1277153" y="5777329"/>
            <a:ext cx="1134767" cy="1226898"/>
            <a:chOff x="8525580" y="1013827"/>
            <a:chExt cx="4113581" cy="4113504"/>
          </a:xfrm>
          <a:solidFill>
            <a:schemeClr val="bg1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49F0727-D298-4DC8-AD0D-92ADDC217F05}"/>
                </a:ext>
              </a:extLst>
            </p:cNvPr>
            <p:cNvSpPr/>
            <p:nvPr/>
          </p:nvSpPr>
          <p:spPr>
            <a:xfrm>
              <a:off x="8934158" y="1497173"/>
              <a:ext cx="3296425" cy="721476"/>
            </a:xfrm>
            <a:custGeom>
              <a:avLst/>
              <a:gdLst>
                <a:gd name="connsiteX0" fmla="*/ 3185474 w 3296425"/>
                <a:gd name="connsiteY0" fmla="*/ 610524 h 721476"/>
                <a:gd name="connsiteX1" fmla="*/ 721476 w 3296425"/>
                <a:gd name="connsiteY1" fmla="*/ 610524 h 721476"/>
                <a:gd name="connsiteX2" fmla="*/ 721476 w 3296425"/>
                <a:gd name="connsiteY2" fmla="*/ 416157 h 721476"/>
                <a:gd name="connsiteX3" fmla="*/ 2688987 w 3296425"/>
                <a:gd name="connsiteY3" fmla="*/ 416157 h 721476"/>
                <a:gd name="connsiteX4" fmla="*/ 2744482 w 3296425"/>
                <a:gd name="connsiteY4" fmla="*/ 360700 h 721476"/>
                <a:gd name="connsiteX5" fmla="*/ 2688987 w 3296425"/>
                <a:gd name="connsiteY5" fmla="*/ 305205 h 721476"/>
                <a:gd name="connsiteX6" fmla="*/ 721476 w 3296425"/>
                <a:gd name="connsiteY6" fmla="*/ 305205 h 721476"/>
                <a:gd name="connsiteX7" fmla="*/ 721476 w 3296425"/>
                <a:gd name="connsiteY7" fmla="*/ 110952 h 721476"/>
                <a:gd name="connsiteX8" fmla="*/ 3185474 w 3296425"/>
                <a:gd name="connsiteY8" fmla="*/ 110952 h 721476"/>
                <a:gd name="connsiteX9" fmla="*/ 110952 w 3296425"/>
                <a:gd name="connsiteY9" fmla="*/ 610524 h 721476"/>
                <a:gd name="connsiteX10" fmla="*/ 110952 w 3296425"/>
                <a:gd name="connsiteY10" fmla="*/ 110952 h 721476"/>
                <a:gd name="connsiteX11" fmla="*/ 610524 w 3296425"/>
                <a:gd name="connsiteY11" fmla="*/ 110952 h 721476"/>
                <a:gd name="connsiteX12" fmla="*/ 610524 w 3296425"/>
                <a:gd name="connsiteY12" fmla="*/ 610524 h 721476"/>
                <a:gd name="connsiteX13" fmla="*/ 3240969 w 3296425"/>
                <a:gd name="connsiteY13" fmla="*/ 0 h 721476"/>
                <a:gd name="connsiteX14" fmla="*/ 55495 w 3296425"/>
                <a:gd name="connsiteY14" fmla="*/ 0 h 721476"/>
                <a:gd name="connsiteX15" fmla="*/ 0 w 3296425"/>
                <a:gd name="connsiteY15" fmla="*/ 55457 h 721476"/>
                <a:gd name="connsiteX16" fmla="*/ 0 w 3296425"/>
                <a:gd name="connsiteY16" fmla="*/ 665981 h 721476"/>
                <a:gd name="connsiteX17" fmla="*/ 55495 w 3296425"/>
                <a:gd name="connsiteY17" fmla="*/ 721476 h 721476"/>
                <a:gd name="connsiteX18" fmla="*/ 3240969 w 3296425"/>
                <a:gd name="connsiteY18" fmla="*/ 721476 h 721476"/>
                <a:gd name="connsiteX19" fmla="*/ 3296426 w 3296425"/>
                <a:gd name="connsiteY19" fmla="*/ 665981 h 721476"/>
                <a:gd name="connsiteX20" fmla="*/ 3296426 w 3296425"/>
                <a:gd name="connsiteY20" fmla="*/ 55457 h 721476"/>
                <a:gd name="connsiteX21" fmla="*/ 3240969 w 3296425"/>
                <a:gd name="connsiteY21" fmla="*/ 0 h 7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6425" h="721476">
                  <a:moveTo>
                    <a:pt x="3185474" y="610524"/>
                  </a:moveTo>
                  <a:lnTo>
                    <a:pt x="721476" y="610524"/>
                  </a:lnTo>
                  <a:lnTo>
                    <a:pt x="721476" y="416157"/>
                  </a:lnTo>
                  <a:lnTo>
                    <a:pt x="2688987" y="416157"/>
                  </a:lnTo>
                  <a:cubicBezTo>
                    <a:pt x="2719611" y="416157"/>
                    <a:pt x="2744482" y="391323"/>
                    <a:pt x="2744482" y="360700"/>
                  </a:cubicBezTo>
                  <a:cubicBezTo>
                    <a:pt x="2744482" y="330077"/>
                    <a:pt x="2719611" y="305205"/>
                    <a:pt x="2688987" y="305205"/>
                  </a:cubicBezTo>
                  <a:lnTo>
                    <a:pt x="721476" y="305205"/>
                  </a:lnTo>
                  <a:lnTo>
                    <a:pt x="721476" y="110952"/>
                  </a:lnTo>
                  <a:lnTo>
                    <a:pt x="3185474" y="110952"/>
                  </a:lnTo>
                  <a:close/>
                  <a:moveTo>
                    <a:pt x="110952" y="610524"/>
                  </a:moveTo>
                  <a:lnTo>
                    <a:pt x="110952" y="110952"/>
                  </a:lnTo>
                  <a:lnTo>
                    <a:pt x="610524" y="110952"/>
                  </a:lnTo>
                  <a:lnTo>
                    <a:pt x="610524" y="610524"/>
                  </a:lnTo>
                  <a:close/>
                  <a:moveTo>
                    <a:pt x="3240969" y="0"/>
                  </a:moveTo>
                  <a:lnTo>
                    <a:pt x="55495" y="0"/>
                  </a:lnTo>
                  <a:cubicBezTo>
                    <a:pt x="24834" y="0"/>
                    <a:pt x="0" y="24834"/>
                    <a:pt x="0" y="55457"/>
                  </a:cubicBezTo>
                  <a:lnTo>
                    <a:pt x="0" y="665981"/>
                  </a:lnTo>
                  <a:cubicBezTo>
                    <a:pt x="0" y="696605"/>
                    <a:pt x="24834" y="721476"/>
                    <a:pt x="55495" y="721476"/>
                  </a:cubicBezTo>
                  <a:lnTo>
                    <a:pt x="3240969" y="721476"/>
                  </a:lnTo>
                  <a:cubicBezTo>
                    <a:pt x="3271554" y="721476"/>
                    <a:pt x="3296426" y="696605"/>
                    <a:pt x="3296426" y="665981"/>
                  </a:cubicBezTo>
                  <a:lnTo>
                    <a:pt x="3296426" y="55457"/>
                  </a:lnTo>
                  <a:cubicBezTo>
                    <a:pt x="3296426" y="24834"/>
                    <a:pt x="3271554" y="0"/>
                    <a:pt x="3240969" y="0"/>
                  </a:cubicBezTo>
                </a:path>
              </a:pathLst>
            </a:custGeom>
            <a:grpFill/>
            <a:ln w="9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40D567A-8872-4E36-BCDA-27584130746C}"/>
                </a:ext>
              </a:extLst>
            </p:cNvPr>
            <p:cNvSpPr/>
            <p:nvPr/>
          </p:nvSpPr>
          <p:spPr>
            <a:xfrm>
              <a:off x="8934158" y="2709841"/>
              <a:ext cx="3296425" cy="721476"/>
            </a:xfrm>
            <a:custGeom>
              <a:avLst/>
              <a:gdLst>
                <a:gd name="connsiteX0" fmla="*/ 3185474 w 3296425"/>
                <a:gd name="connsiteY0" fmla="*/ 610524 h 721476"/>
                <a:gd name="connsiteX1" fmla="*/ 721476 w 3296425"/>
                <a:gd name="connsiteY1" fmla="*/ 610524 h 721476"/>
                <a:gd name="connsiteX2" fmla="*/ 721476 w 3296425"/>
                <a:gd name="connsiteY2" fmla="*/ 416233 h 721476"/>
                <a:gd name="connsiteX3" fmla="*/ 1356949 w 3296425"/>
                <a:gd name="connsiteY3" fmla="*/ 416233 h 721476"/>
                <a:gd name="connsiteX4" fmla="*/ 1412406 w 3296425"/>
                <a:gd name="connsiteY4" fmla="*/ 360776 h 721476"/>
                <a:gd name="connsiteX5" fmla="*/ 1356949 w 3296425"/>
                <a:gd name="connsiteY5" fmla="*/ 305319 h 721476"/>
                <a:gd name="connsiteX6" fmla="*/ 721476 w 3296425"/>
                <a:gd name="connsiteY6" fmla="*/ 305319 h 721476"/>
                <a:gd name="connsiteX7" fmla="*/ 721476 w 3296425"/>
                <a:gd name="connsiteY7" fmla="*/ 110952 h 721476"/>
                <a:gd name="connsiteX8" fmla="*/ 3185474 w 3296425"/>
                <a:gd name="connsiteY8" fmla="*/ 110952 h 721476"/>
                <a:gd name="connsiteX9" fmla="*/ 110952 w 3296425"/>
                <a:gd name="connsiteY9" fmla="*/ 610524 h 721476"/>
                <a:gd name="connsiteX10" fmla="*/ 110952 w 3296425"/>
                <a:gd name="connsiteY10" fmla="*/ 110952 h 721476"/>
                <a:gd name="connsiteX11" fmla="*/ 610524 w 3296425"/>
                <a:gd name="connsiteY11" fmla="*/ 110952 h 721476"/>
                <a:gd name="connsiteX12" fmla="*/ 610524 w 3296425"/>
                <a:gd name="connsiteY12" fmla="*/ 610524 h 721476"/>
                <a:gd name="connsiteX13" fmla="*/ 3240969 w 3296425"/>
                <a:gd name="connsiteY13" fmla="*/ 0 h 721476"/>
                <a:gd name="connsiteX14" fmla="*/ 55495 w 3296425"/>
                <a:gd name="connsiteY14" fmla="*/ 0 h 721476"/>
                <a:gd name="connsiteX15" fmla="*/ 0 w 3296425"/>
                <a:gd name="connsiteY15" fmla="*/ 55457 h 721476"/>
                <a:gd name="connsiteX16" fmla="*/ 0 w 3296425"/>
                <a:gd name="connsiteY16" fmla="*/ 666019 h 721476"/>
                <a:gd name="connsiteX17" fmla="*/ 55495 w 3296425"/>
                <a:gd name="connsiteY17" fmla="*/ 721476 h 721476"/>
                <a:gd name="connsiteX18" fmla="*/ 3240969 w 3296425"/>
                <a:gd name="connsiteY18" fmla="*/ 721476 h 721476"/>
                <a:gd name="connsiteX19" fmla="*/ 3296426 w 3296425"/>
                <a:gd name="connsiteY19" fmla="*/ 666019 h 721476"/>
                <a:gd name="connsiteX20" fmla="*/ 3296426 w 3296425"/>
                <a:gd name="connsiteY20" fmla="*/ 55457 h 721476"/>
                <a:gd name="connsiteX21" fmla="*/ 3240969 w 3296425"/>
                <a:gd name="connsiteY21" fmla="*/ 0 h 7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6425" h="721476">
                  <a:moveTo>
                    <a:pt x="3185474" y="610524"/>
                  </a:moveTo>
                  <a:lnTo>
                    <a:pt x="721476" y="610524"/>
                  </a:lnTo>
                  <a:lnTo>
                    <a:pt x="721476" y="416233"/>
                  </a:lnTo>
                  <a:lnTo>
                    <a:pt x="1356949" y="416233"/>
                  </a:lnTo>
                  <a:cubicBezTo>
                    <a:pt x="1387534" y="416233"/>
                    <a:pt x="1412406" y="391400"/>
                    <a:pt x="1412406" y="360776"/>
                  </a:cubicBezTo>
                  <a:cubicBezTo>
                    <a:pt x="1412406" y="330153"/>
                    <a:pt x="1387534" y="305319"/>
                    <a:pt x="1356949" y="305319"/>
                  </a:cubicBezTo>
                  <a:lnTo>
                    <a:pt x="721476" y="305319"/>
                  </a:lnTo>
                  <a:lnTo>
                    <a:pt x="721476" y="110952"/>
                  </a:lnTo>
                  <a:lnTo>
                    <a:pt x="3185474" y="110952"/>
                  </a:lnTo>
                  <a:close/>
                  <a:moveTo>
                    <a:pt x="110952" y="610524"/>
                  </a:moveTo>
                  <a:lnTo>
                    <a:pt x="110952" y="110952"/>
                  </a:lnTo>
                  <a:lnTo>
                    <a:pt x="610524" y="110952"/>
                  </a:lnTo>
                  <a:lnTo>
                    <a:pt x="610524" y="610524"/>
                  </a:lnTo>
                  <a:close/>
                  <a:moveTo>
                    <a:pt x="3240969" y="0"/>
                  </a:moveTo>
                  <a:lnTo>
                    <a:pt x="55495" y="0"/>
                  </a:lnTo>
                  <a:cubicBezTo>
                    <a:pt x="24834" y="0"/>
                    <a:pt x="0" y="24872"/>
                    <a:pt x="0" y="55457"/>
                  </a:cubicBezTo>
                  <a:lnTo>
                    <a:pt x="0" y="666019"/>
                  </a:lnTo>
                  <a:cubicBezTo>
                    <a:pt x="0" y="696605"/>
                    <a:pt x="24834" y="721476"/>
                    <a:pt x="55495" y="721476"/>
                  </a:cubicBezTo>
                  <a:lnTo>
                    <a:pt x="3240969" y="721476"/>
                  </a:lnTo>
                  <a:cubicBezTo>
                    <a:pt x="3271554" y="721476"/>
                    <a:pt x="3296426" y="696605"/>
                    <a:pt x="3296426" y="666019"/>
                  </a:cubicBezTo>
                  <a:lnTo>
                    <a:pt x="3296426" y="55457"/>
                  </a:lnTo>
                  <a:cubicBezTo>
                    <a:pt x="3296426" y="24872"/>
                    <a:pt x="3271554" y="0"/>
                    <a:pt x="3240969" y="0"/>
                  </a:cubicBezTo>
                </a:path>
              </a:pathLst>
            </a:custGeom>
            <a:grpFill/>
            <a:ln w="9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79F012A-B494-47A9-B76F-9506E89A2F7C}"/>
                </a:ext>
              </a:extLst>
            </p:cNvPr>
            <p:cNvSpPr/>
            <p:nvPr/>
          </p:nvSpPr>
          <p:spPr>
            <a:xfrm>
              <a:off x="8934158" y="3922510"/>
              <a:ext cx="3296425" cy="721476"/>
            </a:xfrm>
            <a:custGeom>
              <a:avLst/>
              <a:gdLst>
                <a:gd name="connsiteX0" fmla="*/ 3185474 w 3296425"/>
                <a:gd name="connsiteY0" fmla="*/ 610524 h 721476"/>
                <a:gd name="connsiteX1" fmla="*/ 721476 w 3296425"/>
                <a:gd name="connsiteY1" fmla="*/ 610524 h 721476"/>
                <a:gd name="connsiteX2" fmla="*/ 721476 w 3296425"/>
                <a:gd name="connsiteY2" fmla="*/ 416272 h 721476"/>
                <a:gd name="connsiteX3" fmla="*/ 1786018 w 3296425"/>
                <a:gd name="connsiteY3" fmla="*/ 416272 h 721476"/>
                <a:gd name="connsiteX4" fmla="*/ 1841475 w 3296425"/>
                <a:gd name="connsiteY4" fmla="*/ 360776 h 721476"/>
                <a:gd name="connsiteX5" fmla="*/ 1786018 w 3296425"/>
                <a:gd name="connsiteY5" fmla="*/ 305319 h 721476"/>
                <a:gd name="connsiteX6" fmla="*/ 721476 w 3296425"/>
                <a:gd name="connsiteY6" fmla="*/ 305319 h 721476"/>
                <a:gd name="connsiteX7" fmla="*/ 721476 w 3296425"/>
                <a:gd name="connsiteY7" fmla="*/ 110952 h 721476"/>
                <a:gd name="connsiteX8" fmla="*/ 3185474 w 3296425"/>
                <a:gd name="connsiteY8" fmla="*/ 110952 h 721476"/>
                <a:gd name="connsiteX9" fmla="*/ 110952 w 3296425"/>
                <a:gd name="connsiteY9" fmla="*/ 610524 h 721476"/>
                <a:gd name="connsiteX10" fmla="*/ 110952 w 3296425"/>
                <a:gd name="connsiteY10" fmla="*/ 110952 h 721476"/>
                <a:gd name="connsiteX11" fmla="*/ 610524 w 3296425"/>
                <a:gd name="connsiteY11" fmla="*/ 110952 h 721476"/>
                <a:gd name="connsiteX12" fmla="*/ 610524 w 3296425"/>
                <a:gd name="connsiteY12" fmla="*/ 610524 h 721476"/>
                <a:gd name="connsiteX13" fmla="*/ 3240969 w 3296425"/>
                <a:gd name="connsiteY13" fmla="*/ 0 h 721476"/>
                <a:gd name="connsiteX14" fmla="*/ 55495 w 3296425"/>
                <a:gd name="connsiteY14" fmla="*/ 0 h 721476"/>
                <a:gd name="connsiteX15" fmla="*/ 0 w 3296425"/>
                <a:gd name="connsiteY15" fmla="*/ 55495 h 721476"/>
                <a:gd name="connsiteX16" fmla="*/ 0 w 3296425"/>
                <a:gd name="connsiteY16" fmla="*/ 666019 h 721476"/>
                <a:gd name="connsiteX17" fmla="*/ 55495 w 3296425"/>
                <a:gd name="connsiteY17" fmla="*/ 721476 h 721476"/>
                <a:gd name="connsiteX18" fmla="*/ 3240969 w 3296425"/>
                <a:gd name="connsiteY18" fmla="*/ 721476 h 721476"/>
                <a:gd name="connsiteX19" fmla="*/ 3296426 w 3296425"/>
                <a:gd name="connsiteY19" fmla="*/ 666019 h 721476"/>
                <a:gd name="connsiteX20" fmla="*/ 3296426 w 3296425"/>
                <a:gd name="connsiteY20" fmla="*/ 55495 h 721476"/>
                <a:gd name="connsiteX21" fmla="*/ 3240969 w 3296425"/>
                <a:gd name="connsiteY21" fmla="*/ 0 h 7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96425" h="721476">
                  <a:moveTo>
                    <a:pt x="3185474" y="610524"/>
                  </a:moveTo>
                  <a:lnTo>
                    <a:pt x="721476" y="610524"/>
                  </a:lnTo>
                  <a:lnTo>
                    <a:pt x="721476" y="416272"/>
                  </a:lnTo>
                  <a:lnTo>
                    <a:pt x="1786018" y="416272"/>
                  </a:lnTo>
                  <a:cubicBezTo>
                    <a:pt x="1816641" y="416272"/>
                    <a:pt x="1841475" y="391400"/>
                    <a:pt x="1841475" y="360776"/>
                  </a:cubicBezTo>
                  <a:cubicBezTo>
                    <a:pt x="1841475" y="330153"/>
                    <a:pt x="1816641" y="305319"/>
                    <a:pt x="1786018" y="305319"/>
                  </a:cubicBezTo>
                  <a:lnTo>
                    <a:pt x="721476" y="305319"/>
                  </a:lnTo>
                  <a:lnTo>
                    <a:pt x="721476" y="110952"/>
                  </a:lnTo>
                  <a:lnTo>
                    <a:pt x="3185474" y="110952"/>
                  </a:lnTo>
                  <a:close/>
                  <a:moveTo>
                    <a:pt x="110952" y="610524"/>
                  </a:moveTo>
                  <a:lnTo>
                    <a:pt x="110952" y="110952"/>
                  </a:lnTo>
                  <a:lnTo>
                    <a:pt x="610524" y="110952"/>
                  </a:lnTo>
                  <a:lnTo>
                    <a:pt x="610524" y="610524"/>
                  </a:lnTo>
                  <a:close/>
                  <a:moveTo>
                    <a:pt x="3240969" y="0"/>
                  </a:moveTo>
                  <a:lnTo>
                    <a:pt x="55495" y="0"/>
                  </a:lnTo>
                  <a:cubicBezTo>
                    <a:pt x="24834" y="0"/>
                    <a:pt x="0" y="24872"/>
                    <a:pt x="0" y="55495"/>
                  </a:cubicBezTo>
                  <a:lnTo>
                    <a:pt x="0" y="666019"/>
                  </a:lnTo>
                  <a:cubicBezTo>
                    <a:pt x="0" y="696643"/>
                    <a:pt x="24834" y="721476"/>
                    <a:pt x="55495" y="721476"/>
                  </a:cubicBezTo>
                  <a:lnTo>
                    <a:pt x="3240969" y="721476"/>
                  </a:lnTo>
                  <a:cubicBezTo>
                    <a:pt x="3271554" y="721476"/>
                    <a:pt x="3296426" y="696643"/>
                    <a:pt x="3296426" y="666019"/>
                  </a:cubicBezTo>
                  <a:lnTo>
                    <a:pt x="3296426" y="55495"/>
                  </a:lnTo>
                  <a:cubicBezTo>
                    <a:pt x="3296426" y="24872"/>
                    <a:pt x="3271554" y="0"/>
                    <a:pt x="3240969" y="0"/>
                  </a:cubicBezTo>
                </a:path>
              </a:pathLst>
            </a:custGeom>
            <a:grpFill/>
            <a:ln w="9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C8D25CD-2A4E-482B-B899-56CD632AC21E}"/>
                </a:ext>
              </a:extLst>
            </p:cNvPr>
            <p:cNvSpPr/>
            <p:nvPr/>
          </p:nvSpPr>
          <p:spPr>
            <a:xfrm>
              <a:off x="8525580" y="1013827"/>
              <a:ext cx="4113581" cy="4113504"/>
            </a:xfrm>
            <a:custGeom>
              <a:avLst/>
              <a:gdLst>
                <a:gd name="connsiteX0" fmla="*/ 4002629 w 4113581"/>
                <a:gd name="connsiteY0" fmla="*/ 3742216 h 4113504"/>
                <a:gd name="connsiteX1" fmla="*/ 3742216 w 4113581"/>
                <a:gd name="connsiteY1" fmla="*/ 4002591 h 4113504"/>
                <a:gd name="connsiteX2" fmla="*/ 371327 w 4113581"/>
                <a:gd name="connsiteY2" fmla="*/ 4002591 h 4113504"/>
                <a:gd name="connsiteX3" fmla="*/ 110952 w 4113581"/>
                <a:gd name="connsiteY3" fmla="*/ 3742216 h 4113504"/>
                <a:gd name="connsiteX4" fmla="*/ 110952 w 4113581"/>
                <a:gd name="connsiteY4" fmla="*/ 371289 h 4113504"/>
                <a:gd name="connsiteX5" fmla="*/ 371327 w 4113581"/>
                <a:gd name="connsiteY5" fmla="*/ 110914 h 4113504"/>
                <a:gd name="connsiteX6" fmla="*/ 3742216 w 4113581"/>
                <a:gd name="connsiteY6" fmla="*/ 110914 h 4113504"/>
                <a:gd name="connsiteX7" fmla="*/ 4002629 w 4113581"/>
                <a:gd name="connsiteY7" fmla="*/ 371289 h 4113504"/>
                <a:gd name="connsiteX8" fmla="*/ 3742216 w 4113581"/>
                <a:gd name="connsiteY8" fmla="*/ 0 h 4113504"/>
                <a:gd name="connsiteX9" fmla="*/ 371327 w 4113581"/>
                <a:gd name="connsiteY9" fmla="*/ 0 h 4113504"/>
                <a:gd name="connsiteX10" fmla="*/ 0 w 4113581"/>
                <a:gd name="connsiteY10" fmla="*/ 371289 h 4113504"/>
                <a:gd name="connsiteX11" fmla="*/ 0 w 4113581"/>
                <a:gd name="connsiteY11" fmla="*/ 3742216 h 4113504"/>
                <a:gd name="connsiteX12" fmla="*/ 371327 w 4113581"/>
                <a:gd name="connsiteY12" fmla="*/ 4113505 h 4113504"/>
                <a:gd name="connsiteX13" fmla="*/ 3742216 w 4113581"/>
                <a:gd name="connsiteY13" fmla="*/ 4113505 h 4113504"/>
                <a:gd name="connsiteX14" fmla="*/ 4113581 w 4113581"/>
                <a:gd name="connsiteY14" fmla="*/ 3742216 h 4113504"/>
                <a:gd name="connsiteX15" fmla="*/ 4113581 w 4113581"/>
                <a:gd name="connsiteY15" fmla="*/ 371289 h 4113504"/>
                <a:gd name="connsiteX16" fmla="*/ 3742216 w 4113581"/>
                <a:gd name="connsiteY16" fmla="*/ 0 h 411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3581" h="4113504">
                  <a:moveTo>
                    <a:pt x="4002629" y="3742216"/>
                  </a:moveTo>
                  <a:cubicBezTo>
                    <a:pt x="4002629" y="3885773"/>
                    <a:pt x="3885773" y="4002591"/>
                    <a:pt x="3742216" y="4002591"/>
                  </a:cubicBezTo>
                  <a:lnTo>
                    <a:pt x="371327" y="4002591"/>
                  </a:lnTo>
                  <a:cubicBezTo>
                    <a:pt x="227732" y="4002591"/>
                    <a:pt x="110952" y="3885773"/>
                    <a:pt x="110952" y="3742216"/>
                  </a:cubicBezTo>
                  <a:lnTo>
                    <a:pt x="110952" y="371289"/>
                  </a:lnTo>
                  <a:cubicBezTo>
                    <a:pt x="110952" y="227732"/>
                    <a:pt x="227732" y="110914"/>
                    <a:pt x="371327" y="110914"/>
                  </a:cubicBezTo>
                  <a:lnTo>
                    <a:pt x="3742216" y="110914"/>
                  </a:lnTo>
                  <a:cubicBezTo>
                    <a:pt x="3885773" y="110914"/>
                    <a:pt x="4002629" y="227732"/>
                    <a:pt x="4002629" y="371289"/>
                  </a:cubicBezTo>
                  <a:close/>
                  <a:moveTo>
                    <a:pt x="3742216" y="0"/>
                  </a:moveTo>
                  <a:lnTo>
                    <a:pt x="371327" y="0"/>
                  </a:lnTo>
                  <a:cubicBezTo>
                    <a:pt x="166562" y="0"/>
                    <a:pt x="0" y="166562"/>
                    <a:pt x="0" y="371289"/>
                  </a:cubicBezTo>
                  <a:lnTo>
                    <a:pt x="0" y="3742216"/>
                  </a:lnTo>
                  <a:cubicBezTo>
                    <a:pt x="0" y="3946943"/>
                    <a:pt x="166562" y="4113505"/>
                    <a:pt x="371327" y="4113505"/>
                  </a:cubicBezTo>
                  <a:lnTo>
                    <a:pt x="3742216" y="4113505"/>
                  </a:lnTo>
                  <a:cubicBezTo>
                    <a:pt x="3946943" y="4113505"/>
                    <a:pt x="4113581" y="3946943"/>
                    <a:pt x="4113581" y="3742216"/>
                  </a:cubicBezTo>
                  <a:lnTo>
                    <a:pt x="4113581" y="371289"/>
                  </a:lnTo>
                  <a:cubicBezTo>
                    <a:pt x="4113581" y="166562"/>
                    <a:pt x="3946943" y="0"/>
                    <a:pt x="3742216" y="0"/>
                  </a:cubicBezTo>
                </a:path>
              </a:pathLst>
            </a:custGeom>
            <a:grpFill/>
            <a:ln w="9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6" name="Picture 3">
            <a:extLst>
              <a:ext uri="{FF2B5EF4-FFF2-40B4-BE49-F238E27FC236}">
                <a16:creationId xmlns:a16="http://schemas.microsoft.com/office/drawing/2014/main" id="{F8E58F24-B3CE-404A-8E86-F9601CC5A71F}"/>
              </a:ext>
            </a:extLst>
          </p:cNvPr>
          <p:cNvGrpSpPr/>
          <p:nvPr/>
        </p:nvGrpSpPr>
        <p:grpSpPr>
          <a:xfrm>
            <a:off x="1156176" y="7798456"/>
            <a:ext cx="1277695" cy="1253501"/>
            <a:chOff x="2046320" y="5006237"/>
            <a:chExt cx="3564445" cy="4114800"/>
          </a:xfrm>
          <a:solidFill>
            <a:schemeClr val="bg1"/>
          </a:solidFill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1BF391-FF90-491C-9D72-1DCCBDD09B45}"/>
                </a:ext>
              </a:extLst>
            </p:cNvPr>
            <p:cNvSpPr/>
            <p:nvPr/>
          </p:nvSpPr>
          <p:spPr>
            <a:xfrm>
              <a:off x="2046320" y="5006237"/>
              <a:ext cx="3564445" cy="4114800"/>
            </a:xfrm>
            <a:custGeom>
              <a:avLst/>
              <a:gdLst>
                <a:gd name="connsiteX0" fmla="*/ 3427351 w 3564445"/>
                <a:gd name="connsiteY0" fmla="*/ 3977640 h 4114800"/>
                <a:gd name="connsiteX1" fmla="*/ 3153163 w 3564445"/>
                <a:gd name="connsiteY1" fmla="*/ 3977640 h 4114800"/>
                <a:gd name="connsiteX2" fmla="*/ 3153163 w 3564445"/>
                <a:gd name="connsiteY2" fmla="*/ 137160 h 4114800"/>
                <a:gd name="connsiteX3" fmla="*/ 3427351 w 3564445"/>
                <a:gd name="connsiteY3" fmla="*/ 137160 h 4114800"/>
                <a:gd name="connsiteX4" fmla="*/ 3016069 w 3564445"/>
                <a:gd name="connsiteY4" fmla="*/ 2606040 h 4114800"/>
                <a:gd name="connsiteX5" fmla="*/ 2604787 w 3564445"/>
                <a:gd name="connsiteY5" fmla="*/ 2606040 h 4114800"/>
                <a:gd name="connsiteX6" fmla="*/ 2604787 w 3564445"/>
                <a:gd name="connsiteY6" fmla="*/ 685800 h 4114800"/>
                <a:gd name="connsiteX7" fmla="*/ 3016069 w 3564445"/>
                <a:gd name="connsiteY7" fmla="*/ 685800 h 4114800"/>
                <a:gd name="connsiteX8" fmla="*/ 2467693 w 3564445"/>
                <a:gd name="connsiteY8" fmla="*/ 1097280 h 4114800"/>
                <a:gd name="connsiteX9" fmla="*/ 959658 w 3564445"/>
                <a:gd name="connsiteY9" fmla="*/ 1097280 h 4114800"/>
                <a:gd name="connsiteX10" fmla="*/ 959658 w 3564445"/>
                <a:gd name="connsiteY10" fmla="*/ 822960 h 4114800"/>
                <a:gd name="connsiteX11" fmla="*/ 2467693 w 3564445"/>
                <a:gd name="connsiteY11" fmla="*/ 822960 h 4114800"/>
                <a:gd name="connsiteX12" fmla="*/ 1632008 w 3564445"/>
                <a:gd name="connsiteY12" fmla="*/ 2057400 h 4114800"/>
                <a:gd name="connsiteX13" fmla="*/ 561497 w 3564445"/>
                <a:gd name="connsiteY13" fmla="*/ 2057400 h 4114800"/>
                <a:gd name="connsiteX14" fmla="*/ 904232 w 3564445"/>
                <a:gd name="connsiteY14" fmla="*/ 1920240 h 4114800"/>
                <a:gd name="connsiteX15" fmla="*/ 1289273 w 3564445"/>
                <a:gd name="connsiteY15" fmla="*/ 1920240 h 4114800"/>
                <a:gd name="connsiteX16" fmla="*/ 1919317 w 3564445"/>
                <a:gd name="connsiteY16" fmla="*/ 2331720 h 4114800"/>
                <a:gd name="connsiteX17" fmla="*/ 274188 w 3564445"/>
                <a:gd name="connsiteY17" fmla="*/ 2331720 h 4114800"/>
                <a:gd name="connsiteX18" fmla="*/ 274188 w 3564445"/>
                <a:gd name="connsiteY18" fmla="*/ 2194560 h 4114800"/>
                <a:gd name="connsiteX19" fmla="*/ 1919317 w 3564445"/>
                <a:gd name="connsiteY19" fmla="*/ 2194560 h 4114800"/>
                <a:gd name="connsiteX20" fmla="*/ 1919317 w 3564445"/>
                <a:gd name="connsiteY20" fmla="*/ 2606040 h 4114800"/>
                <a:gd name="connsiteX21" fmla="*/ 274188 w 3564445"/>
                <a:gd name="connsiteY21" fmla="*/ 2606040 h 4114800"/>
                <a:gd name="connsiteX22" fmla="*/ 274188 w 3564445"/>
                <a:gd name="connsiteY22" fmla="*/ 2468880 h 4114800"/>
                <a:gd name="connsiteX23" fmla="*/ 1919317 w 3564445"/>
                <a:gd name="connsiteY23" fmla="*/ 2468880 h 4114800"/>
                <a:gd name="connsiteX24" fmla="*/ 1588095 w 3564445"/>
                <a:gd name="connsiteY24" fmla="*/ 3396853 h 4114800"/>
                <a:gd name="connsiteX25" fmla="*/ 1645129 w 3564445"/>
                <a:gd name="connsiteY25" fmla="*/ 3154680 h 4114800"/>
                <a:gd name="connsiteX26" fmla="*/ 1458231 w 3564445"/>
                <a:gd name="connsiteY26" fmla="*/ 2743200 h 4114800"/>
                <a:gd name="connsiteX27" fmla="*/ 1917175 w 3564445"/>
                <a:gd name="connsiteY27" fmla="*/ 2743200 h 4114800"/>
                <a:gd name="connsiteX28" fmla="*/ 1588095 w 3564445"/>
                <a:gd name="connsiteY28" fmla="*/ 3396853 h 4114800"/>
                <a:gd name="connsiteX29" fmla="*/ 1096752 w 3564445"/>
                <a:gd name="connsiteY29" fmla="*/ 3566160 h 4114800"/>
                <a:gd name="connsiteX30" fmla="*/ 685470 w 3564445"/>
                <a:gd name="connsiteY30" fmla="*/ 3154680 h 4114800"/>
                <a:gd name="connsiteX31" fmla="*/ 1096752 w 3564445"/>
                <a:gd name="connsiteY31" fmla="*/ 2743200 h 4114800"/>
                <a:gd name="connsiteX32" fmla="*/ 1508034 w 3564445"/>
                <a:gd name="connsiteY32" fmla="*/ 3154680 h 4114800"/>
                <a:gd name="connsiteX33" fmla="*/ 1096752 w 3564445"/>
                <a:gd name="connsiteY33" fmla="*/ 3566160 h 4114800"/>
                <a:gd name="connsiteX34" fmla="*/ 276330 w 3564445"/>
                <a:gd name="connsiteY34" fmla="*/ 2743200 h 4114800"/>
                <a:gd name="connsiteX35" fmla="*/ 735274 w 3564445"/>
                <a:gd name="connsiteY35" fmla="*/ 2743200 h 4114800"/>
                <a:gd name="connsiteX36" fmla="*/ 548376 w 3564445"/>
                <a:gd name="connsiteY36" fmla="*/ 3154680 h 4114800"/>
                <a:gd name="connsiteX37" fmla="*/ 605409 w 3564445"/>
                <a:gd name="connsiteY37" fmla="*/ 3396853 h 4114800"/>
                <a:gd name="connsiteX38" fmla="*/ 276330 w 3564445"/>
                <a:gd name="connsiteY38" fmla="*/ 2743200 h 4114800"/>
                <a:gd name="connsiteX39" fmla="*/ 959658 w 3564445"/>
                <a:gd name="connsiteY39" fmla="*/ 1234440 h 4114800"/>
                <a:gd name="connsiteX40" fmla="*/ 1233846 w 3564445"/>
                <a:gd name="connsiteY40" fmla="*/ 1234440 h 4114800"/>
                <a:gd name="connsiteX41" fmla="*/ 1233846 w 3564445"/>
                <a:gd name="connsiteY41" fmla="*/ 1783080 h 4114800"/>
                <a:gd name="connsiteX42" fmla="*/ 959658 w 3564445"/>
                <a:gd name="connsiteY42" fmla="*/ 1783080 h 4114800"/>
                <a:gd name="connsiteX43" fmla="*/ 3495898 w 3564445"/>
                <a:gd name="connsiteY43" fmla="*/ 0 h 4114800"/>
                <a:gd name="connsiteX44" fmla="*/ 3084616 w 3564445"/>
                <a:gd name="connsiteY44" fmla="*/ 0 h 4114800"/>
                <a:gd name="connsiteX45" fmla="*/ 3016069 w 3564445"/>
                <a:gd name="connsiteY45" fmla="*/ 68580 h 4114800"/>
                <a:gd name="connsiteX46" fmla="*/ 3016069 w 3564445"/>
                <a:gd name="connsiteY46" fmla="*/ 548640 h 4114800"/>
                <a:gd name="connsiteX47" fmla="*/ 2536240 w 3564445"/>
                <a:gd name="connsiteY47" fmla="*/ 548640 h 4114800"/>
                <a:gd name="connsiteX48" fmla="*/ 2467693 w 3564445"/>
                <a:gd name="connsiteY48" fmla="*/ 617220 h 4114800"/>
                <a:gd name="connsiteX49" fmla="*/ 2467693 w 3564445"/>
                <a:gd name="connsiteY49" fmla="*/ 685800 h 4114800"/>
                <a:gd name="connsiteX50" fmla="*/ 891111 w 3564445"/>
                <a:gd name="connsiteY50" fmla="*/ 685800 h 4114800"/>
                <a:gd name="connsiteX51" fmla="*/ 822564 w 3564445"/>
                <a:gd name="connsiteY51" fmla="*/ 754380 h 4114800"/>
                <a:gd name="connsiteX52" fmla="*/ 822564 w 3564445"/>
                <a:gd name="connsiteY52" fmla="*/ 1711285 h 4114800"/>
                <a:gd name="connsiteX53" fmla="*/ 182881 w 3564445"/>
                <a:gd name="connsiteY53" fmla="*/ 1638419 h 4114800"/>
                <a:gd name="connsiteX54" fmla="*/ 630311 w 3564445"/>
                <a:gd name="connsiteY54" fmla="*/ 1507421 h 4114800"/>
                <a:gd name="connsiteX55" fmla="*/ 603535 w 3564445"/>
                <a:gd name="connsiteY55" fmla="*/ 1372940 h 4114800"/>
                <a:gd name="connsiteX56" fmla="*/ 13120 w 3564445"/>
                <a:gd name="connsiteY56" fmla="*/ 1651814 h 4114800"/>
                <a:gd name="connsiteX57" fmla="*/ 726438 w 3564445"/>
                <a:gd name="connsiteY57" fmla="*/ 1843623 h 4114800"/>
                <a:gd name="connsiteX58" fmla="*/ 180204 w 3564445"/>
                <a:gd name="connsiteY58" fmla="*/ 2062490 h 4114800"/>
                <a:gd name="connsiteX59" fmla="*/ 137094 w 3564445"/>
                <a:gd name="connsiteY59" fmla="*/ 2125980 h 4114800"/>
                <a:gd name="connsiteX60" fmla="*/ 137094 w 3564445"/>
                <a:gd name="connsiteY60" fmla="*/ 2331720 h 4114800"/>
                <a:gd name="connsiteX61" fmla="*/ 0 w 3564445"/>
                <a:gd name="connsiteY61" fmla="*/ 2331720 h 4114800"/>
                <a:gd name="connsiteX62" fmla="*/ 0 w 3564445"/>
                <a:gd name="connsiteY62" fmla="*/ 2468880 h 4114800"/>
                <a:gd name="connsiteX63" fmla="*/ 137094 w 3564445"/>
                <a:gd name="connsiteY63" fmla="*/ 2468880 h 4114800"/>
                <a:gd name="connsiteX64" fmla="*/ 137094 w 3564445"/>
                <a:gd name="connsiteY64" fmla="*/ 2606040 h 4114800"/>
                <a:gd name="connsiteX65" fmla="*/ 0 w 3564445"/>
                <a:gd name="connsiteY65" fmla="*/ 2606040 h 4114800"/>
                <a:gd name="connsiteX66" fmla="*/ 0 w 3564445"/>
                <a:gd name="connsiteY66" fmla="*/ 2743200 h 4114800"/>
                <a:gd name="connsiteX67" fmla="*/ 140039 w 3564445"/>
                <a:gd name="connsiteY67" fmla="*/ 2743200 h 4114800"/>
                <a:gd name="connsiteX68" fmla="*/ 1038648 w 3564445"/>
                <a:gd name="connsiteY68" fmla="*/ 3700105 h 4114800"/>
                <a:gd name="connsiteX69" fmla="*/ 1154857 w 3564445"/>
                <a:gd name="connsiteY69" fmla="*/ 3700105 h 4114800"/>
                <a:gd name="connsiteX70" fmla="*/ 2053465 w 3564445"/>
                <a:gd name="connsiteY70" fmla="*/ 2743200 h 4114800"/>
                <a:gd name="connsiteX71" fmla="*/ 2193505 w 3564445"/>
                <a:gd name="connsiteY71" fmla="*/ 2743200 h 4114800"/>
                <a:gd name="connsiteX72" fmla="*/ 2193505 w 3564445"/>
                <a:gd name="connsiteY72" fmla="*/ 2606040 h 4114800"/>
                <a:gd name="connsiteX73" fmla="*/ 2056411 w 3564445"/>
                <a:gd name="connsiteY73" fmla="*/ 2606040 h 4114800"/>
                <a:gd name="connsiteX74" fmla="*/ 2056411 w 3564445"/>
                <a:gd name="connsiteY74" fmla="*/ 2468880 h 4114800"/>
                <a:gd name="connsiteX75" fmla="*/ 2193505 w 3564445"/>
                <a:gd name="connsiteY75" fmla="*/ 2468880 h 4114800"/>
                <a:gd name="connsiteX76" fmla="*/ 2193505 w 3564445"/>
                <a:gd name="connsiteY76" fmla="*/ 2331720 h 4114800"/>
                <a:gd name="connsiteX77" fmla="*/ 2056411 w 3564445"/>
                <a:gd name="connsiteY77" fmla="*/ 2331720 h 4114800"/>
                <a:gd name="connsiteX78" fmla="*/ 2056411 w 3564445"/>
                <a:gd name="connsiteY78" fmla="*/ 2125980 h 4114800"/>
                <a:gd name="connsiteX79" fmla="*/ 2013301 w 3564445"/>
                <a:gd name="connsiteY79" fmla="*/ 2062490 h 4114800"/>
                <a:gd name="connsiteX80" fmla="*/ 1370940 w 3564445"/>
                <a:gd name="connsiteY80" fmla="*/ 1805315 h 4114800"/>
                <a:gd name="connsiteX81" fmla="*/ 1370940 w 3564445"/>
                <a:gd name="connsiteY81" fmla="*/ 1509832 h 4114800"/>
                <a:gd name="connsiteX82" fmla="*/ 1508034 w 3564445"/>
                <a:gd name="connsiteY82" fmla="*/ 1508760 h 4114800"/>
                <a:gd name="connsiteX83" fmla="*/ 2124958 w 3564445"/>
                <a:gd name="connsiteY83" fmla="*/ 1645652 h 4114800"/>
                <a:gd name="connsiteX84" fmla="*/ 2030973 w 3564445"/>
                <a:gd name="connsiteY84" fmla="*/ 1719322 h 4114800"/>
                <a:gd name="connsiteX85" fmla="*/ 2081848 w 3564445"/>
                <a:gd name="connsiteY85" fmla="*/ 1846838 h 4114800"/>
                <a:gd name="connsiteX86" fmla="*/ 2262052 w 3564445"/>
                <a:gd name="connsiteY86" fmla="*/ 1645920 h 4114800"/>
                <a:gd name="connsiteX87" fmla="*/ 1508034 w 3564445"/>
                <a:gd name="connsiteY87" fmla="*/ 1371600 h 4114800"/>
                <a:gd name="connsiteX88" fmla="*/ 1370940 w 3564445"/>
                <a:gd name="connsiteY88" fmla="*/ 1372672 h 4114800"/>
                <a:gd name="connsiteX89" fmla="*/ 1370940 w 3564445"/>
                <a:gd name="connsiteY89" fmla="*/ 1234440 h 4114800"/>
                <a:gd name="connsiteX90" fmla="*/ 2467693 w 3564445"/>
                <a:gd name="connsiteY90" fmla="*/ 1234440 h 4114800"/>
                <a:gd name="connsiteX91" fmla="*/ 2467693 w 3564445"/>
                <a:gd name="connsiteY91" fmla="*/ 2674620 h 4114800"/>
                <a:gd name="connsiteX92" fmla="*/ 2536240 w 3564445"/>
                <a:gd name="connsiteY92" fmla="*/ 2743200 h 4114800"/>
                <a:gd name="connsiteX93" fmla="*/ 3016069 w 3564445"/>
                <a:gd name="connsiteY93" fmla="*/ 2743200 h 4114800"/>
                <a:gd name="connsiteX94" fmla="*/ 3016069 w 3564445"/>
                <a:gd name="connsiteY94" fmla="*/ 4046220 h 4114800"/>
                <a:gd name="connsiteX95" fmla="*/ 3084616 w 3564445"/>
                <a:gd name="connsiteY95" fmla="*/ 4114800 h 4114800"/>
                <a:gd name="connsiteX96" fmla="*/ 3495898 w 3564445"/>
                <a:gd name="connsiteY96" fmla="*/ 4114800 h 4114800"/>
                <a:gd name="connsiteX97" fmla="*/ 3564445 w 3564445"/>
                <a:gd name="connsiteY97" fmla="*/ 4046220 h 4114800"/>
                <a:gd name="connsiteX98" fmla="*/ 3564445 w 3564445"/>
                <a:gd name="connsiteY98" fmla="*/ 68580 h 4114800"/>
                <a:gd name="connsiteX99" fmla="*/ 3495898 w 3564445"/>
                <a:gd name="connsiteY99" fmla="*/ 0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3564445" h="4114800">
                  <a:moveTo>
                    <a:pt x="3427351" y="3977640"/>
                  </a:moveTo>
                  <a:lnTo>
                    <a:pt x="3153163" y="3977640"/>
                  </a:lnTo>
                  <a:lnTo>
                    <a:pt x="3153163" y="137160"/>
                  </a:lnTo>
                  <a:lnTo>
                    <a:pt x="3427351" y="137160"/>
                  </a:lnTo>
                  <a:close/>
                  <a:moveTo>
                    <a:pt x="3016069" y="2606040"/>
                  </a:moveTo>
                  <a:lnTo>
                    <a:pt x="2604787" y="2606040"/>
                  </a:lnTo>
                  <a:lnTo>
                    <a:pt x="2604787" y="685800"/>
                  </a:lnTo>
                  <a:lnTo>
                    <a:pt x="3016069" y="685800"/>
                  </a:lnTo>
                  <a:close/>
                  <a:moveTo>
                    <a:pt x="2467693" y="1097280"/>
                  </a:moveTo>
                  <a:lnTo>
                    <a:pt x="959658" y="1097280"/>
                  </a:lnTo>
                  <a:lnTo>
                    <a:pt x="959658" y="822960"/>
                  </a:lnTo>
                  <a:lnTo>
                    <a:pt x="2467693" y="822960"/>
                  </a:lnTo>
                  <a:close/>
                  <a:moveTo>
                    <a:pt x="1632008" y="2057400"/>
                  </a:moveTo>
                  <a:lnTo>
                    <a:pt x="561497" y="2057400"/>
                  </a:lnTo>
                  <a:lnTo>
                    <a:pt x="904232" y="1920240"/>
                  </a:lnTo>
                  <a:lnTo>
                    <a:pt x="1289273" y="1920240"/>
                  </a:lnTo>
                  <a:close/>
                  <a:moveTo>
                    <a:pt x="1919317" y="2331720"/>
                  </a:moveTo>
                  <a:lnTo>
                    <a:pt x="274188" y="2331720"/>
                  </a:lnTo>
                  <a:lnTo>
                    <a:pt x="274188" y="2194560"/>
                  </a:lnTo>
                  <a:lnTo>
                    <a:pt x="1919317" y="2194560"/>
                  </a:lnTo>
                  <a:close/>
                  <a:moveTo>
                    <a:pt x="1919317" y="2606040"/>
                  </a:moveTo>
                  <a:lnTo>
                    <a:pt x="274188" y="2606040"/>
                  </a:lnTo>
                  <a:lnTo>
                    <a:pt x="274188" y="2468880"/>
                  </a:lnTo>
                  <a:lnTo>
                    <a:pt x="1919317" y="2468880"/>
                  </a:lnTo>
                  <a:close/>
                  <a:moveTo>
                    <a:pt x="1588095" y="3396853"/>
                  </a:moveTo>
                  <a:cubicBezTo>
                    <a:pt x="1624243" y="3323719"/>
                    <a:pt x="1645129" y="3241745"/>
                    <a:pt x="1645129" y="3154680"/>
                  </a:cubicBezTo>
                  <a:cubicBezTo>
                    <a:pt x="1645129" y="2990731"/>
                    <a:pt x="1572565" y="2843927"/>
                    <a:pt x="1458231" y="2743200"/>
                  </a:cubicBezTo>
                  <a:lnTo>
                    <a:pt x="1917175" y="2743200"/>
                  </a:lnTo>
                  <a:cubicBezTo>
                    <a:pt x="1899502" y="3039219"/>
                    <a:pt x="1767228" y="3259157"/>
                    <a:pt x="1588095" y="3396853"/>
                  </a:cubicBezTo>
                  <a:close/>
                  <a:moveTo>
                    <a:pt x="1096752" y="3566160"/>
                  </a:moveTo>
                  <a:cubicBezTo>
                    <a:pt x="869958" y="3566160"/>
                    <a:pt x="685470" y="3381583"/>
                    <a:pt x="685470" y="3154680"/>
                  </a:cubicBezTo>
                  <a:cubicBezTo>
                    <a:pt x="685470" y="2927777"/>
                    <a:pt x="869958" y="2743200"/>
                    <a:pt x="1096752" y="2743200"/>
                  </a:cubicBezTo>
                  <a:cubicBezTo>
                    <a:pt x="1323547" y="2743200"/>
                    <a:pt x="1508034" y="2927777"/>
                    <a:pt x="1508034" y="3154680"/>
                  </a:cubicBezTo>
                  <a:cubicBezTo>
                    <a:pt x="1508034" y="3381583"/>
                    <a:pt x="1323547" y="3566160"/>
                    <a:pt x="1096752" y="3566160"/>
                  </a:cubicBezTo>
                  <a:close/>
                  <a:moveTo>
                    <a:pt x="276330" y="2743200"/>
                  </a:moveTo>
                  <a:lnTo>
                    <a:pt x="735274" y="2743200"/>
                  </a:lnTo>
                  <a:cubicBezTo>
                    <a:pt x="620940" y="2843927"/>
                    <a:pt x="548376" y="2990731"/>
                    <a:pt x="548376" y="3154680"/>
                  </a:cubicBezTo>
                  <a:cubicBezTo>
                    <a:pt x="548376" y="3241745"/>
                    <a:pt x="569262" y="3323719"/>
                    <a:pt x="605409" y="3396853"/>
                  </a:cubicBezTo>
                  <a:cubicBezTo>
                    <a:pt x="426277" y="3259157"/>
                    <a:pt x="294002" y="3039219"/>
                    <a:pt x="276330" y="2743200"/>
                  </a:cubicBezTo>
                  <a:close/>
                  <a:moveTo>
                    <a:pt x="959658" y="1234440"/>
                  </a:moveTo>
                  <a:lnTo>
                    <a:pt x="1233846" y="1234440"/>
                  </a:lnTo>
                  <a:lnTo>
                    <a:pt x="1233846" y="1783080"/>
                  </a:lnTo>
                  <a:lnTo>
                    <a:pt x="959658" y="1783080"/>
                  </a:lnTo>
                  <a:close/>
                  <a:moveTo>
                    <a:pt x="3495898" y="0"/>
                  </a:moveTo>
                  <a:lnTo>
                    <a:pt x="3084616" y="0"/>
                  </a:lnTo>
                  <a:cubicBezTo>
                    <a:pt x="3046862" y="0"/>
                    <a:pt x="3016069" y="30807"/>
                    <a:pt x="3016069" y="68580"/>
                  </a:cubicBezTo>
                  <a:lnTo>
                    <a:pt x="3016069" y="548640"/>
                  </a:lnTo>
                  <a:lnTo>
                    <a:pt x="2536240" y="548640"/>
                  </a:lnTo>
                  <a:cubicBezTo>
                    <a:pt x="2498485" y="548640"/>
                    <a:pt x="2467693" y="579447"/>
                    <a:pt x="2467693" y="617220"/>
                  </a:cubicBezTo>
                  <a:lnTo>
                    <a:pt x="2467693" y="685800"/>
                  </a:lnTo>
                  <a:lnTo>
                    <a:pt x="891111" y="685800"/>
                  </a:lnTo>
                  <a:cubicBezTo>
                    <a:pt x="853357" y="685800"/>
                    <a:pt x="822564" y="716607"/>
                    <a:pt x="822564" y="754380"/>
                  </a:cubicBezTo>
                  <a:lnTo>
                    <a:pt x="822564" y="1711285"/>
                  </a:lnTo>
                  <a:cubicBezTo>
                    <a:pt x="414228" y="1691729"/>
                    <a:pt x="249018" y="1659582"/>
                    <a:pt x="182881" y="1638419"/>
                  </a:cubicBezTo>
                  <a:cubicBezTo>
                    <a:pt x="262139" y="1598771"/>
                    <a:pt x="443146" y="1544925"/>
                    <a:pt x="630311" y="1507421"/>
                  </a:cubicBezTo>
                  <a:lnTo>
                    <a:pt x="603535" y="1372940"/>
                  </a:lnTo>
                  <a:cubicBezTo>
                    <a:pt x="803" y="1493490"/>
                    <a:pt x="9907" y="1608683"/>
                    <a:pt x="13120" y="1651814"/>
                  </a:cubicBezTo>
                  <a:cubicBezTo>
                    <a:pt x="19547" y="1734860"/>
                    <a:pt x="81400" y="1807190"/>
                    <a:pt x="726438" y="1843623"/>
                  </a:cubicBezTo>
                  <a:lnTo>
                    <a:pt x="180204" y="2062490"/>
                  </a:lnTo>
                  <a:cubicBezTo>
                    <a:pt x="155034" y="2072670"/>
                    <a:pt x="137094" y="2097048"/>
                    <a:pt x="137094" y="2125980"/>
                  </a:cubicBezTo>
                  <a:lnTo>
                    <a:pt x="137094" y="2331720"/>
                  </a:lnTo>
                  <a:lnTo>
                    <a:pt x="0" y="2331720"/>
                  </a:lnTo>
                  <a:lnTo>
                    <a:pt x="0" y="2468880"/>
                  </a:lnTo>
                  <a:lnTo>
                    <a:pt x="137094" y="2468880"/>
                  </a:lnTo>
                  <a:lnTo>
                    <a:pt x="137094" y="2606040"/>
                  </a:lnTo>
                  <a:lnTo>
                    <a:pt x="0" y="2606040"/>
                  </a:lnTo>
                  <a:lnTo>
                    <a:pt x="0" y="2743200"/>
                  </a:lnTo>
                  <a:lnTo>
                    <a:pt x="140039" y="2743200"/>
                  </a:lnTo>
                  <a:cubicBezTo>
                    <a:pt x="169761" y="3209598"/>
                    <a:pt x="499643" y="3668762"/>
                    <a:pt x="1038648" y="3700105"/>
                  </a:cubicBezTo>
                  <a:cubicBezTo>
                    <a:pt x="1057659" y="3702249"/>
                    <a:pt x="1135846" y="3702249"/>
                    <a:pt x="1154857" y="3700105"/>
                  </a:cubicBezTo>
                  <a:cubicBezTo>
                    <a:pt x="1693861" y="3668762"/>
                    <a:pt x="2023744" y="3209598"/>
                    <a:pt x="2053465" y="2743200"/>
                  </a:cubicBezTo>
                  <a:lnTo>
                    <a:pt x="2193505" y="2743200"/>
                  </a:lnTo>
                  <a:lnTo>
                    <a:pt x="2193505" y="2606040"/>
                  </a:lnTo>
                  <a:lnTo>
                    <a:pt x="2056411" y="2606040"/>
                  </a:lnTo>
                  <a:lnTo>
                    <a:pt x="2056411" y="2468880"/>
                  </a:lnTo>
                  <a:lnTo>
                    <a:pt x="2193505" y="2468880"/>
                  </a:lnTo>
                  <a:lnTo>
                    <a:pt x="2193505" y="2331720"/>
                  </a:lnTo>
                  <a:lnTo>
                    <a:pt x="2056411" y="2331720"/>
                  </a:lnTo>
                  <a:lnTo>
                    <a:pt x="2056411" y="2125980"/>
                  </a:lnTo>
                  <a:cubicBezTo>
                    <a:pt x="2056411" y="2097048"/>
                    <a:pt x="2038471" y="2072670"/>
                    <a:pt x="2013301" y="2062490"/>
                  </a:cubicBezTo>
                  <a:lnTo>
                    <a:pt x="1370940" y="1805315"/>
                  </a:lnTo>
                  <a:lnTo>
                    <a:pt x="1370940" y="1509832"/>
                  </a:lnTo>
                  <a:cubicBezTo>
                    <a:pt x="1414586" y="1509296"/>
                    <a:pt x="1470012" y="1508760"/>
                    <a:pt x="1508034" y="1508760"/>
                  </a:cubicBezTo>
                  <a:cubicBezTo>
                    <a:pt x="1909142" y="1508760"/>
                    <a:pt x="2114515" y="1608951"/>
                    <a:pt x="2124958" y="1645652"/>
                  </a:cubicBezTo>
                  <a:cubicBezTo>
                    <a:pt x="2123887" y="1655296"/>
                    <a:pt x="2098985" y="1692265"/>
                    <a:pt x="2030973" y="1719322"/>
                  </a:cubicBezTo>
                  <a:lnTo>
                    <a:pt x="2081848" y="1846838"/>
                  </a:lnTo>
                  <a:cubicBezTo>
                    <a:pt x="2191363" y="1802904"/>
                    <a:pt x="2262052" y="1724144"/>
                    <a:pt x="2262052" y="1645920"/>
                  </a:cubicBezTo>
                  <a:cubicBezTo>
                    <a:pt x="2262052" y="1457593"/>
                    <a:pt x="1871119" y="1371600"/>
                    <a:pt x="1508034" y="1371600"/>
                  </a:cubicBezTo>
                  <a:cubicBezTo>
                    <a:pt x="1470012" y="1371600"/>
                    <a:pt x="1414853" y="1372136"/>
                    <a:pt x="1370940" y="1372672"/>
                  </a:cubicBezTo>
                  <a:lnTo>
                    <a:pt x="1370940" y="1234440"/>
                  </a:lnTo>
                  <a:lnTo>
                    <a:pt x="2467693" y="1234440"/>
                  </a:lnTo>
                  <a:lnTo>
                    <a:pt x="2467693" y="2674620"/>
                  </a:lnTo>
                  <a:cubicBezTo>
                    <a:pt x="2467693" y="2712393"/>
                    <a:pt x="2498485" y="2743200"/>
                    <a:pt x="2536240" y="2743200"/>
                  </a:cubicBezTo>
                  <a:lnTo>
                    <a:pt x="3016069" y="2743200"/>
                  </a:lnTo>
                  <a:lnTo>
                    <a:pt x="3016069" y="4046220"/>
                  </a:lnTo>
                  <a:cubicBezTo>
                    <a:pt x="3016069" y="4083993"/>
                    <a:pt x="3046862" y="4114800"/>
                    <a:pt x="3084616" y="4114800"/>
                  </a:cubicBezTo>
                  <a:lnTo>
                    <a:pt x="3495898" y="4114800"/>
                  </a:lnTo>
                  <a:cubicBezTo>
                    <a:pt x="3533653" y="4114800"/>
                    <a:pt x="3564445" y="4083993"/>
                    <a:pt x="3564445" y="4046220"/>
                  </a:cubicBezTo>
                  <a:lnTo>
                    <a:pt x="3564445" y="68580"/>
                  </a:lnTo>
                  <a:cubicBezTo>
                    <a:pt x="3564445" y="30807"/>
                    <a:pt x="3533653" y="0"/>
                    <a:pt x="3495898" y="0"/>
                  </a:cubicBezTo>
                </a:path>
              </a:pathLst>
            </a:custGeom>
            <a:grpFill/>
            <a:ln w="6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58B015-7283-46B5-9D17-D28B6CDD64C4}"/>
                </a:ext>
              </a:extLst>
            </p:cNvPr>
            <p:cNvSpPr/>
            <p:nvPr/>
          </p:nvSpPr>
          <p:spPr>
            <a:xfrm>
              <a:off x="2937431" y="8023757"/>
              <a:ext cx="411282" cy="411480"/>
            </a:xfrm>
            <a:custGeom>
              <a:avLst/>
              <a:gdLst>
                <a:gd name="connsiteX0" fmla="*/ 205641 w 411282"/>
                <a:gd name="connsiteY0" fmla="*/ 274320 h 411480"/>
                <a:gd name="connsiteX1" fmla="*/ 137094 w 411282"/>
                <a:gd name="connsiteY1" fmla="*/ 205740 h 411480"/>
                <a:gd name="connsiteX2" fmla="*/ 205641 w 411282"/>
                <a:gd name="connsiteY2" fmla="*/ 137160 h 411480"/>
                <a:gd name="connsiteX3" fmla="*/ 274188 w 411282"/>
                <a:gd name="connsiteY3" fmla="*/ 205740 h 411480"/>
                <a:gd name="connsiteX4" fmla="*/ 205641 w 411282"/>
                <a:gd name="connsiteY4" fmla="*/ 274320 h 411480"/>
                <a:gd name="connsiteX5" fmla="*/ 205641 w 411282"/>
                <a:gd name="connsiteY5" fmla="*/ 0 h 411480"/>
                <a:gd name="connsiteX6" fmla="*/ 0 w 411282"/>
                <a:gd name="connsiteY6" fmla="*/ 205740 h 411480"/>
                <a:gd name="connsiteX7" fmla="*/ 205641 w 411282"/>
                <a:gd name="connsiteY7" fmla="*/ 411480 h 411480"/>
                <a:gd name="connsiteX8" fmla="*/ 411282 w 411282"/>
                <a:gd name="connsiteY8" fmla="*/ 205740 h 411480"/>
                <a:gd name="connsiteX9" fmla="*/ 205641 w 411282"/>
                <a:gd name="connsiteY9" fmla="*/ 0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1282" h="411480">
                  <a:moveTo>
                    <a:pt x="205641" y="274320"/>
                  </a:moveTo>
                  <a:cubicBezTo>
                    <a:pt x="167887" y="274320"/>
                    <a:pt x="137094" y="243513"/>
                    <a:pt x="137094" y="205740"/>
                  </a:cubicBezTo>
                  <a:cubicBezTo>
                    <a:pt x="137094" y="167967"/>
                    <a:pt x="167887" y="137160"/>
                    <a:pt x="205641" y="137160"/>
                  </a:cubicBezTo>
                  <a:cubicBezTo>
                    <a:pt x="243395" y="137160"/>
                    <a:pt x="274188" y="167967"/>
                    <a:pt x="274188" y="205740"/>
                  </a:cubicBezTo>
                  <a:cubicBezTo>
                    <a:pt x="274188" y="243513"/>
                    <a:pt x="243395" y="274320"/>
                    <a:pt x="205641" y="274320"/>
                  </a:cubicBezTo>
                  <a:close/>
                  <a:moveTo>
                    <a:pt x="205641" y="0"/>
                  </a:moveTo>
                  <a:cubicBezTo>
                    <a:pt x="92110" y="0"/>
                    <a:pt x="0" y="92154"/>
                    <a:pt x="0" y="205740"/>
                  </a:cubicBezTo>
                  <a:cubicBezTo>
                    <a:pt x="0" y="319326"/>
                    <a:pt x="92110" y="411480"/>
                    <a:pt x="205641" y="411480"/>
                  </a:cubicBezTo>
                  <a:cubicBezTo>
                    <a:pt x="319172" y="411480"/>
                    <a:pt x="411282" y="319326"/>
                    <a:pt x="411282" y="205740"/>
                  </a:cubicBezTo>
                  <a:cubicBezTo>
                    <a:pt x="411282" y="92154"/>
                    <a:pt x="319172" y="0"/>
                    <a:pt x="205641" y="0"/>
                  </a:cubicBezTo>
                </a:path>
              </a:pathLst>
            </a:custGeom>
            <a:grpFill/>
            <a:ln w="6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B0A8DE2-24D7-4064-B151-A43477BE8AD0}"/>
                </a:ext>
              </a:extLst>
            </p:cNvPr>
            <p:cNvSpPr/>
            <p:nvPr/>
          </p:nvSpPr>
          <p:spPr>
            <a:xfrm>
              <a:off x="4788200" y="5829197"/>
              <a:ext cx="137094" cy="137160"/>
            </a:xfrm>
            <a:custGeom>
              <a:avLst/>
              <a:gdLst>
                <a:gd name="connsiteX0" fmla="*/ 137094 w 137094"/>
                <a:gd name="connsiteY0" fmla="*/ 0 h 137160"/>
                <a:gd name="connsiteX1" fmla="*/ 0 w 137094"/>
                <a:gd name="connsiteY1" fmla="*/ 0 h 137160"/>
                <a:gd name="connsiteX2" fmla="*/ 0 w 137094"/>
                <a:gd name="connsiteY2" fmla="*/ 137160 h 137160"/>
                <a:gd name="connsiteX3" fmla="*/ 137094 w 137094"/>
                <a:gd name="connsiteY3" fmla="*/ 137160 h 137160"/>
                <a:gd name="connsiteX4" fmla="*/ 137094 w 137094"/>
                <a:gd name="connsiteY4" fmla="*/ 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094" h="137160">
                  <a:moveTo>
                    <a:pt x="137094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137094" y="137160"/>
                  </a:lnTo>
                  <a:lnTo>
                    <a:pt x="137094" y="0"/>
                  </a:lnTo>
                </a:path>
              </a:pathLst>
            </a:custGeom>
            <a:grpFill/>
            <a:ln w="6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7FF5C7C-CF52-4E03-B8CE-36BCBB48A63C}"/>
                </a:ext>
              </a:extLst>
            </p:cNvPr>
            <p:cNvSpPr/>
            <p:nvPr/>
          </p:nvSpPr>
          <p:spPr>
            <a:xfrm>
              <a:off x="4788200" y="7337957"/>
              <a:ext cx="137094" cy="137160"/>
            </a:xfrm>
            <a:custGeom>
              <a:avLst/>
              <a:gdLst>
                <a:gd name="connsiteX0" fmla="*/ 137094 w 137094"/>
                <a:gd name="connsiteY0" fmla="*/ 0 h 137160"/>
                <a:gd name="connsiteX1" fmla="*/ 0 w 137094"/>
                <a:gd name="connsiteY1" fmla="*/ 0 h 137160"/>
                <a:gd name="connsiteX2" fmla="*/ 0 w 137094"/>
                <a:gd name="connsiteY2" fmla="*/ 137160 h 137160"/>
                <a:gd name="connsiteX3" fmla="*/ 137094 w 137094"/>
                <a:gd name="connsiteY3" fmla="*/ 137160 h 137160"/>
                <a:gd name="connsiteX4" fmla="*/ 137094 w 137094"/>
                <a:gd name="connsiteY4" fmla="*/ 0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094" h="137160">
                  <a:moveTo>
                    <a:pt x="137094" y="0"/>
                  </a:moveTo>
                  <a:lnTo>
                    <a:pt x="0" y="0"/>
                  </a:lnTo>
                  <a:lnTo>
                    <a:pt x="0" y="137160"/>
                  </a:lnTo>
                  <a:lnTo>
                    <a:pt x="137094" y="137160"/>
                  </a:lnTo>
                  <a:lnTo>
                    <a:pt x="137094" y="0"/>
                  </a:lnTo>
                </a:path>
              </a:pathLst>
            </a:custGeom>
            <a:grpFill/>
            <a:ln w="685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1" name="Picture 80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8999548F-683B-4145-B520-B703F95E34E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53" y="8881140"/>
            <a:ext cx="2789555" cy="11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47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36006" y="620841"/>
            <a:ext cx="16539604" cy="10043157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620841"/>
            <a:chOff x="0" y="0"/>
            <a:chExt cx="13239462" cy="449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39462" cy="449453"/>
            </a:xfrm>
            <a:custGeom>
              <a:avLst/>
              <a:gdLst/>
              <a:ahLst/>
              <a:cxnLst/>
              <a:rect l="l" t="t" r="r" b="b"/>
              <a:pathLst>
                <a:path w="13239462" h="449453">
                  <a:moveTo>
                    <a:pt x="0" y="0"/>
                  </a:moveTo>
                  <a:lnTo>
                    <a:pt x="0" y="449453"/>
                  </a:lnTo>
                  <a:lnTo>
                    <a:pt x="13239462" y="449453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368427" y="1236068"/>
            <a:ext cx="1154449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dirty="0" err="1">
                <a:solidFill>
                  <a:srgbClr val="2938FA"/>
                </a:solidFill>
                <a:latin typeface="Efour Digital Pro"/>
              </a:rPr>
              <a:t>Mô</a:t>
            </a:r>
            <a:r>
              <a:rPr lang="en-US" sz="72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7200" dirty="0" err="1">
                <a:solidFill>
                  <a:srgbClr val="2938FA"/>
                </a:solidFill>
                <a:latin typeface="Efour Digital Pro"/>
              </a:rPr>
              <a:t>hình</a:t>
            </a:r>
            <a:r>
              <a:rPr lang="en-US" sz="72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7200" dirty="0" err="1">
                <a:solidFill>
                  <a:srgbClr val="2938FA"/>
                </a:solidFill>
                <a:latin typeface="Efour Digital Pro"/>
              </a:rPr>
              <a:t>idsgan</a:t>
            </a:r>
            <a:endParaRPr lang="en-US" sz="7200" dirty="0">
              <a:solidFill>
                <a:srgbClr val="2938FA"/>
              </a:solidFill>
              <a:latin typeface="Efour Digital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50646" y="145335"/>
            <a:ext cx="13408654" cy="35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400" spc="126" dirty="0">
                <a:solidFill>
                  <a:srgbClr val="2938FA"/>
                </a:solidFill>
                <a:latin typeface="Efour Digital Pro"/>
              </a:rPr>
              <a:t>c4tfl4q.txt • November, 2021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0" y="0"/>
            <a:ext cx="2021306" cy="10287000"/>
            <a:chOff x="0" y="0"/>
            <a:chExt cx="1463310" cy="74471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63309" cy="7447197"/>
            </a:xfrm>
            <a:custGeom>
              <a:avLst/>
              <a:gdLst/>
              <a:ahLst/>
              <a:cxnLst/>
              <a:rect l="l" t="t" r="r" b="b"/>
              <a:pathLst>
                <a:path w="1463309" h="7447197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-1213612" y="620841"/>
            <a:ext cx="3234918" cy="9666159"/>
            <a:chOff x="0" y="0"/>
            <a:chExt cx="4313225" cy="1288821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13225" cy="4313225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287494"/>
              <a:ext cx="4313225" cy="4313225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574988"/>
              <a:ext cx="4313225" cy="4313225"/>
            </a:xfrm>
            <a:prstGeom prst="rect">
              <a:avLst/>
            </a:prstGeom>
          </p:spPr>
        </p:pic>
      </p:grpSp>
      <p:sp>
        <p:nvSpPr>
          <p:cNvPr id="17" name="AutoShape 17"/>
          <p:cNvSpPr/>
          <p:nvPr/>
        </p:nvSpPr>
        <p:spPr>
          <a:xfrm>
            <a:off x="79574" y="85725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3847" y="-303322"/>
            <a:ext cx="1185037" cy="1185037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20984F7D-A012-4F09-A496-1D97B4777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05" y="4182552"/>
            <a:ext cx="13216527" cy="5777660"/>
          </a:xfrm>
          <a:prstGeom prst="rect">
            <a:avLst/>
          </a:prstGeom>
        </p:spPr>
      </p:pic>
      <p:sp>
        <p:nvSpPr>
          <p:cNvPr id="23" name="TextBox 8">
            <a:extLst>
              <a:ext uri="{FF2B5EF4-FFF2-40B4-BE49-F238E27FC236}">
                <a16:creationId xmlns:a16="http://schemas.microsoft.com/office/drawing/2014/main" id="{C0EA38BC-E8FE-4485-94DE-B3CC3267E15F}"/>
              </a:ext>
            </a:extLst>
          </p:cNvPr>
          <p:cNvSpPr txBox="1"/>
          <p:nvPr/>
        </p:nvSpPr>
        <p:spPr>
          <a:xfrm>
            <a:off x="11267439" y="1377577"/>
            <a:ext cx="6896290" cy="2262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79"/>
              </a:lnSpc>
              <a:buFont typeface="Arial" panose="020B0604020202020204" pitchFamily="34" charset="0"/>
              <a:buChar char="•"/>
            </a:pPr>
            <a:r>
              <a:rPr lang="en-US" sz="3200" spc="288" dirty="0">
                <a:solidFill>
                  <a:srgbClr val="2938FA"/>
                </a:solidFill>
                <a:latin typeface="VT323"/>
              </a:rPr>
              <a:t>Black-box ML/DL IDS</a:t>
            </a:r>
          </a:p>
          <a:p>
            <a:pPr marL="457200" indent="-457200">
              <a:lnSpc>
                <a:spcPts val="4479"/>
              </a:lnSpc>
              <a:buFont typeface="Arial" panose="020B0604020202020204" pitchFamily="34" charset="0"/>
              <a:buChar char="•"/>
            </a:pPr>
            <a:r>
              <a:rPr lang="en-US" sz="3200" spc="288" dirty="0">
                <a:solidFill>
                  <a:srgbClr val="2938FA"/>
                </a:solidFill>
                <a:latin typeface="VT323"/>
              </a:rPr>
              <a:t>Generator</a:t>
            </a:r>
          </a:p>
          <a:p>
            <a:pPr marL="457200" indent="-457200">
              <a:lnSpc>
                <a:spcPts val="4479"/>
              </a:lnSpc>
              <a:buFont typeface="Arial" panose="020B0604020202020204" pitchFamily="34" charset="0"/>
              <a:buChar char="•"/>
            </a:pPr>
            <a:r>
              <a:rPr lang="en-US" sz="3200" spc="288" dirty="0">
                <a:solidFill>
                  <a:srgbClr val="2938FA"/>
                </a:solidFill>
                <a:latin typeface="VT323"/>
              </a:rPr>
              <a:t>Discriminator</a:t>
            </a:r>
          </a:p>
          <a:p>
            <a:pPr>
              <a:lnSpc>
                <a:spcPts val="4479"/>
              </a:lnSpc>
            </a:pPr>
            <a:r>
              <a:rPr lang="en-US" sz="3200" spc="288" dirty="0">
                <a:solidFill>
                  <a:srgbClr val="2938FA"/>
                </a:solidFill>
                <a:latin typeface="VT323"/>
              </a:rPr>
              <a:t>...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cùng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nhiều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thứ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khác</a:t>
            </a:r>
            <a:endParaRPr lang="en-US" sz="3200" spc="288" dirty="0">
              <a:solidFill>
                <a:srgbClr val="2938FA"/>
              </a:solidFill>
              <a:latin typeface="VT323"/>
            </a:endParaRPr>
          </a:p>
        </p:txBody>
      </p:sp>
    </p:spTree>
    <p:extLst>
      <p:ext uri="{BB962C8B-B14F-4D97-AF65-F5344CB8AC3E}">
        <p14:creationId xmlns:p14="http://schemas.microsoft.com/office/powerpoint/2010/main" val="184240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20200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6619731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19731" cy="7447197"/>
            </a:xfrm>
            <a:custGeom>
              <a:avLst/>
              <a:gdLst/>
              <a:ahLst/>
              <a:cxnLst/>
              <a:rect l="l" t="t" r="r" b="b"/>
              <a:pathLst>
                <a:path w="6619731" h="7447197">
                  <a:moveTo>
                    <a:pt x="0" y="0"/>
                  </a:moveTo>
                  <a:lnTo>
                    <a:pt x="0" y="7447197"/>
                  </a:lnTo>
                  <a:lnTo>
                    <a:pt x="6619731" y="7447197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44000" y="489563"/>
            <a:ext cx="9144000" cy="9797437"/>
            <a:chOff x="0" y="0"/>
            <a:chExt cx="6619731" cy="709278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19731" cy="7092782"/>
            </a:xfrm>
            <a:custGeom>
              <a:avLst/>
              <a:gdLst/>
              <a:ahLst/>
              <a:cxnLst/>
              <a:rect l="l" t="t" r="r" b="b"/>
              <a:pathLst>
                <a:path w="6619731" h="7092782">
                  <a:moveTo>
                    <a:pt x="0" y="0"/>
                  </a:moveTo>
                  <a:lnTo>
                    <a:pt x="0" y="7092782"/>
                  </a:lnTo>
                  <a:lnTo>
                    <a:pt x="6619731" y="7092782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1147856" y="0"/>
            <a:ext cx="10291856" cy="10326822"/>
            <a:chOff x="0" y="0"/>
            <a:chExt cx="13722475" cy="1376909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114450" y="0"/>
              <a:ext cx="4608025" cy="460802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114450" y="4580536"/>
              <a:ext cx="4608025" cy="460802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114450" y="9161071"/>
              <a:ext cx="4608025" cy="460802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557225" y="0"/>
              <a:ext cx="4608025" cy="4608025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557225" y="4580536"/>
              <a:ext cx="4608025" cy="4608025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557225" y="9161071"/>
              <a:ext cx="4608025" cy="4608025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608025" cy="4608025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580536"/>
              <a:ext cx="4608025" cy="460802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9161071"/>
              <a:ext cx="4608025" cy="4608025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9263156" y="2984137"/>
            <a:ext cx="8491444" cy="1473563"/>
            <a:chOff x="0" y="66675"/>
            <a:chExt cx="9303200" cy="417034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6675"/>
              <a:ext cx="9303200" cy="1233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7919"/>
                </a:lnSpc>
              </a:pPr>
              <a:r>
                <a:rPr lang="en-US" sz="4800" dirty="0" err="1">
                  <a:solidFill>
                    <a:srgbClr val="2938FA"/>
                  </a:solidFill>
                  <a:latin typeface="Efour Digital Pro"/>
                </a:rPr>
                <a:t>Thuật</a:t>
              </a:r>
              <a:r>
                <a:rPr lang="en-US" sz="48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4800" dirty="0" err="1">
                  <a:solidFill>
                    <a:srgbClr val="2938FA"/>
                  </a:solidFill>
                  <a:latin typeface="Efour Digital Pro"/>
                </a:rPr>
                <a:t>toán</a:t>
              </a:r>
              <a:r>
                <a:rPr lang="en-US" sz="48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4800" dirty="0" err="1">
                  <a:solidFill>
                    <a:srgbClr val="2938FA"/>
                  </a:solidFill>
                  <a:latin typeface="Efour Digital Pro"/>
                </a:rPr>
                <a:t>idsgan</a:t>
              </a:r>
              <a:endParaRPr lang="en-US" sz="4800" dirty="0">
                <a:solidFill>
                  <a:srgbClr val="2938FA"/>
                </a:solidFill>
                <a:latin typeface="Efour Digital Pro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575297"/>
              <a:ext cx="9303200" cy="661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(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Với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3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lần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lặp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)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496367" y="101241"/>
            <a:ext cx="57629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93790" y="-309317"/>
            <a:ext cx="1185037" cy="1185037"/>
          </a:xfrm>
          <a:prstGeom prst="rect">
            <a:avLst/>
          </a:prstGeom>
        </p:spPr>
      </p:pic>
      <p:pic>
        <p:nvPicPr>
          <p:cNvPr id="27" name="Picture 26" descr="Text&#10;&#10;Description automatically generated with low confidence">
            <a:extLst>
              <a:ext uri="{FF2B5EF4-FFF2-40B4-BE49-F238E27FC236}">
                <a16:creationId xmlns:a16="http://schemas.microsoft.com/office/drawing/2014/main" id="{18D81B5F-D48B-4A10-B527-5CA4B257B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664770"/>
            <a:ext cx="8892365" cy="8060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8724991" y="1095375"/>
            <a:ext cx="811530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dirty="0">
                <a:solidFill>
                  <a:srgbClr val="2938FA"/>
                </a:solidFill>
                <a:latin typeface="Efour Digital Pro"/>
              </a:rPr>
              <a:t>Implementation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638560" y="3543300"/>
            <a:ext cx="9135499" cy="4623251"/>
            <a:chOff x="-77837" y="-66675"/>
            <a:chExt cx="11397869" cy="6164334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0820400" cy="71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Bằng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Python /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Jupyter</a:t>
              </a:r>
              <a:endParaRPr lang="en-US" sz="3200" spc="288" dirty="0">
                <a:solidFill>
                  <a:srgbClr val="2938FA"/>
                </a:solidFill>
                <a:latin typeface="VT323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1516" y="1295188"/>
              <a:ext cx="10820400" cy="71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Sử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dụng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Google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Colab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CPU / GPU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77837" y="2396225"/>
              <a:ext cx="10820400" cy="71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Bao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gồm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99632" y="3281504"/>
              <a:ext cx="10820400" cy="28161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350" indent="-514350">
                <a:lnSpc>
                  <a:spcPts val="4199"/>
                </a:lnSpc>
                <a:buAutoNum type="arabicPeriod"/>
              </a:pP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Các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bước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tiền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xử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lý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dataset</a:t>
              </a:r>
            </a:p>
            <a:p>
              <a:pPr marL="514350" indent="-514350">
                <a:lnSpc>
                  <a:spcPts val="4199"/>
                </a:lnSpc>
                <a:buAutoNum type="arabicPeriod"/>
              </a:pP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Các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mô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hình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IDS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sử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dụng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ML/DL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khác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nhau</a:t>
              </a:r>
              <a:endParaRPr lang="en-US" sz="2999" spc="29" dirty="0">
                <a:solidFill>
                  <a:srgbClr val="2938FA"/>
                </a:solidFill>
                <a:latin typeface="VT323"/>
              </a:endParaRPr>
            </a:p>
            <a:p>
              <a:pPr marL="514350" indent="-514350">
                <a:lnSpc>
                  <a:spcPts val="4199"/>
                </a:lnSpc>
                <a:buAutoNum type="arabicPeriod"/>
              </a:pP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Mạng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GAN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sử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dụng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ở (1)</a:t>
              </a:r>
            </a:p>
            <a:p>
              <a:pPr marL="514350" indent="-514350">
                <a:lnSpc>
                  <a:spcPts val="4199"/>
                </a:lnSpc>
                <a:buAutoNum type="arabicPeriod"/>
              </a:pP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Sinh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dataset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và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đánh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giá</a:t>
              </a:r>
              <a:endParaRPr lang="en-US" sz="2999" spc="29" dirty="0">
                <a:solidFill>
                  <a:srgbClr val="2938FA"/>
                </a:solidFill>
                <a:latin typeface="VT323"/>
              </a:endParaRPr>
            </a:p>
          </p:txBody>
        </p:sp>
      </p:grpSp>
      <p:pic>
        <p:nvPicPr>
          <p:cNvPr id="21" name="Picture 20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8C7DB5F8-29D1-40C9-8F00-2904D978C8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14776" r="50833" b="5824"/>
          <a:stretch/>
        </p:blipFill>
        <p:spPr>
          <a:xfrm>
            <a:off x="304366" y="732800"/>
            <a:ext cx="6361691" cy="94697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8AAF1-41C9-41C9-8C86-CDD256F83A9A}"/>
              </a:ext>
            </a:extLst>
          </p:cNvPr>
          <p:cNvGrpSpPr/>
          <p:nvPr/>
        </p:nvGrpSpPr>
        <p:grpSpPr>
          <a:xfrm>
            <a:off x="228600" y="2061"/>
            <a:ext cx="6934200" cy="10284939"/>
            <a:chOff x="0" y="0"/>
            <a:chExt cx="7195954" cy="10284939"/>
          </a:xfrm>
        </p:grpSpPr>
        <p:sp>
          <p:nvSpPr>
            <p:cNvPr id="14" name="Freeform 14"/>
            <p:cNvSpPr/>
            <p:nvPr/>
          </p:nvSpPr>
          <p:spPr>
            <a:xfrm>
              <a:off x="82428" y="82428"/>
              <a:ext cx="7031098" cy="10124205"/>
            </a:xfrm>
            <a:custGeom>
              <a:avLst/>
              <a:gdLst/>
              <a:ahLst/>
              <a:cxnLst/>
              <a:rect l="l" t="t" r="r" b="b"/>
              <a:pathLst>
                <a:path w="4333240" h="623951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319408" y="267891"/>
              <a:ext cx="1316785" cy="193706"/>
            </a:xfrm>
            <a:custGeom>
              <a:avLst/>
              <a:gdLst/>
              <a:ahLst/>
              <a:cxnLst/>
              <a:rect l="l" t="t" r="r" b="b"/>
              <a:pathLst>
                <a:path w="811530" h="11938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6676658" y="710941"/>
              <a:ext cx="436868" cy="8976397"/>
            </a:xfrm>
            <a:custGeom>
              <a:avLst/>
              <a:gdLst/>
              <a:ahLst/>
              <a:cxnLst/>
              <a:rect l="l" t="t" r="r" b="b"/>
              <a:pathLst>
                <a:path w="269240" h="553212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7195954" cy="10284939"/>
            </a:xfrm>
            <a:custGeom>
              <a:avLst/>
              <a:gdLst/>
              <a:ahLst/>
              <a:cxnLst/>
              <a:rect l="l" t="t" r="r" b="b"/>
              <a:pathLst>
                <a:path w="4434840" h="633857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</p:spTree>
    <p:extLst>
      <p:ext uri="{BB962C8B-B14F-4D97-AF65-F5344CB8AC3E}">
        <p14:creationId xmlns:p14="http://schemas.microsoft.com/office/powerpoint/2010/main" val="3777984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4480" y="-884828"/>
            <a:ext cx="9818480" cy="11606568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77949" y="1333500"/>
            <a:ext cx="6349703" cy="973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Tiền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xử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lý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dữ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liệu</a:t>
            </a:r>
            <a:endParaRPr lang="en-US" sz="5400" dirty="0">
              <a:solidFill>
                <a:srgbClr val="2938FA"/>
              </a:solidFill>
              <a:latin typeface="Efour Digital Pro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8264D5-C4CC-4F79-9FD4-2B0C52461B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6870"/>
            <a:ext cx="11422797" cy="98372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8">
            <a:extLst>
              <a:ext uri="{FF2B5EF4-FFF2-40B4-BE49-F238E27FC236}">
                <a16:creationId xmlns:a16="http://schemas.microsoft.com/office/drawing/2014/main" id="{F50EDA25-2668-4AA3-BC1F-BCBB7C813A89}"/>
              </a:ext>
            </a:extLst>
          </p:cNvPr>
          <p:cNvSpPr txBox="1"/>
          <p:nvPr/>
        </p:nvSpPr>
        <p:spPr>
          <a:xfrm>
            <a:off x="250210" y="2660372"/>
            <a:ext cx="6683990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Làm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dữ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liệu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“work”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với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ML/DL/GAN.</a:t>
            </a:r>
          </a:p>
        </p:txBody>
      </p:sp>
      <p:pic>
        <p:nvPicPr>
          <p:cNvPr id="25" name="Graphic 24" descr="Processor with solid fill">
            <a:extLst>
              <a:ext uri="{FF2B5EF4-FFF2-40B4-BE49-F238E27FC236}">
                <a16:creationId xmlns:a16="http://schemas.microsoft.com/office/drawing/2014/main" id="{2F973735-F222-4CF8-BAC5-08F81CD2A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4706" y="4674544"/>
            <a:ext cx="2354997" cy="23549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F8033F-A061-4100-85D2-60B83B81C5C9}"/>
              </a:ext>
            </a:extLst>
          </p:cNvPr>
          <p:cNvSpPr txBox="1"/>
          <p:nvPr/>
        </p:nvSpPr>
        <p:spPr>
          <a:xfrm>
            <a:off x="0" y="9639300"/>
            <a:ext cx="4540155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858195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4480" y="-884828"/>
            <a:ext cx="9818480" cy="11606568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77949" y="1333500"/>
            <a:ext cx="6349703" cy="973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Tiền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xử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lý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dữ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liệu</a:t>
            </a:r>
            <a:endParaRPr lang="en-US" sz="5400" dirty="0">
              <a:solidFill>
                <a:srgbClr val="2938FA"/>
              </a:solidFill>
              <a:latin typeface="Efour Digital Pro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F50EDA25-2668-4AA3-BC1F-BCBB7C813A89}"/>
              </a:ext>
            </a:extLst>
          </p:cNvPr>
          <p:cNvSpPr txBox="1"/>
          <p:nvPr/>
        </p:nvSpPr>
        <p:spPr>
          <a:xfrm>
            <a:off x="250210" y="2660372"/>
            <a:ext cx="6683990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Làm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dữ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liệu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“work”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với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ML/DL/GAN.</a:t>
            </a:r>
          </a:p>
        </p:txBody>
      </p:sp>
      <p:pic>
        <p:nvPicPr>
          <p:cNvPr id="25" name="Graphic 24" descr="Processor with solid fill">
            <a:extLst>
              <a:ext uri="{FF2B5EF4-FFF2-40B4-BE49-F238E27FC236}">
                <a16:creationId xmlns:a16="http://schemas.microsoft.com/office/drawing/2014/main" id="{2F973735-F222-4CF8-BAC5-08F81CD2A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706" y="4674544"/>
            <a:ext cx="2354997" cy="23549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F8033F-A061-4100-85D2-60B83B81C5C9}"/>
              </a:ext>
            </a:extLst>
          </p:cNvPr>
          <p:cNvSpPr txBox="1"/>
          <p:nvPr/>
        </p:nvSpPr>
        <p:spPr>
          <a:xfrm>
            <a:off x="0" y="9639300"/>
            <a:ext cx="4540155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14E76-83D9-4BD9-83FA-FF2038582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853" y="160705"/>
            <a:ext cx="7309747" cy="6223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167BE0-1517-48C4-8F9F-67601DE8F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54" y="6362700"/>
            <a:ext cx="6480064" cy="38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30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4480" y="-884828"/>
            <a:ext cx="9818480" cy="11606568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77949" y="1333500"/>
            <a:ext cx="6349703" cy="973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Tiền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xử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lý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dữ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liệu</a:t>
            </a:r>
            <a:endParaRPr lang="en-US" sz="5400" dirty="0">
              <a:solidFill>
                <a:srgbClr val="2938FA"/>
              </a:solidFill>
              <a:latin typeface="Efour Digital Pro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F50EDA25-2668-4AA3-BC1F-BCBB7C813A89}"/>
              </a:ext>
            </a:extLst>
          </p:cNvPr>
          <p:cNvSpPr txBox="1"/>
          <p:nvPr/>
        </p:nvSpPr>
        <p:spPr>
          <a:xfrm>
            <a:off x="250210" y="2660372"/>
            <a:ext cx="6683990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Làm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dữ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liệu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“work”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với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ML/DL/GAN.</a:t>
            </a:r>
          </a:p>
        </p:txBody>
      </p:sp>
      <p:pic>
        <p:nvPicPr>
          <p:cNvPr id="25" name="Graphic 24" descr="Processor with solid fill">
            <a:extLst>
              <a:ext uri="{FF2B5EF4-FFF2-40B4-BE49-F238E27FC236}">
                <a16:creationId xmlns:a16="http://schemas.microsoft.com/office/drawing/2014/main" id="{2F973735-F222-4CF8-BAC5-08F81CD2A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14706" y="4674544"/>
            <a:ext cx="2354997" cy="23549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F8033F-A061-4100-85D2-60B83B81C5C9}"/>
              </a:ext>
            </a:extLst>
          </p:cNvPr>
          <p:cNvSpPr txBox="1"/>
          <p:nvPr/>
        </p:nvSpPr>
        <p:spPr>
          <a:xfrm>
            <a:off x="0" y="9639300"/>
            <a:ext cx="4540155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193062-F39D-467A-9F04-FEF7FB065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90500"/>
            <a:ext cx="8117872" cy="49329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691D4-8795-4C30-A59B-8F002A980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5217566"/>
            <a:ext cx="6858000" cy="49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15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4480" y="-884828"/>
            <a:ext cx="9818480" cy="11606568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77949" y="1333500"/>
            <a:ext cx="6349703" cy="973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Tiền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xử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lý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dữ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liệu</a:t>
            </a:r>
            <a:endParaRPr lang="en-US" sz="5400" dirty="0">
              <a:solidFill>
                <a:srgbClr val="2938FA"/>
              </a:solidFill>
              <a:latin typeface="Efour Digital Pro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8264D5-C4CC-4F79-9FD4-2B0C52461B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6870"/>
            <a:ext cx="11422797" cy="98372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8">
            <a:extLst>
              <a:ext uri="{FF2B5EF4-FFF2-40B4-BE49-F238E27FC236}">
                <a16:creationId xmlns:a16="http://schemas.microsoft.com/office/drawing/2014/main" id="{F50EDA25-2668-4AA3-BC1F-BCBB7C813A89}"/>
              </a:ext>
            </a:extLst>
          </p:cNvPr>
          <p:cNvSpPr txBox="1"/>
          <p:nvPr/>
        </p:nvSpPr>
        <p:spPr>
          <a:xfrm>
            <a:off x="250210" y="2660372"/>
            <a:ext cx="6683990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Làm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dữ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liệu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“work”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với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ML/DL/GAN.</a:t>
            </a:r>
          </a:p>
        </p:txBody>
      </p:sp>
      <p:pic>
        <p:nvPicPr>
          <p:cNvPr id="25" name="Graphic 24" descr="Processor with solid fill">
            <a:extLst>
              <a:ext uri="{FF2B5EF4-FFF2-40B4-BE49-F238E27FC236}">
                <a16:creationId xmlns:a16="http://schemas.microsoft.com/office/drawing/2014/main" id="{2F973735-F222-4CF8-BAC5-08F81CD2A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4706" y="4674544"/>
            <a:ext cx="2354997" cy="23549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AF8033F-A061-4100-85D2-60B83B81C5C9}"/>
              </a:ext>
            </a:extLst>
          </p:cNvPr>
          <p:cNvSpPr txBox="1"/>
          <p:nvPr/>
        </p:nvSpPr>
        <p:spPr>
          <a:xfrm>
            <a:off x="0" y="9639300"/>
            <a:ext cx="4540155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397502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4480" y="-884828"/>
            <a:ext cx="9818480" cy="11606568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77949" y="1333500"/>
            <a:ext cx="6349703" cy="973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Tiền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xử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lý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dữ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liệu</a:t>
            </a:r>
            <a:endParaRPr lang="en-US" sz="5400" dirty="0">
              <a:solidFill>
                <a:srgbClr val="2938FA"/>
              </a:solidFill>
              <a:latin typeface="Efour Digital Pro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F50EDA25-2668-4AA3-BC1F-BCBB7C813A89}"/>
              </a:ext>
            </a:extLst>
          </p:cNvPr>
          <p:cNvSpPr txBox="1"/>
          <p:nvPr/>
        </p:nvSpPr>
        <p:spPr>
          <a:xfrm>
            <a:off x="250210" y="2660372"/>
            <a:ext cx="6683990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Làm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dữ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liệu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“work”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với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ML/DL/GAN.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F8033F-A061-4100-85D2-60B83B81C5C9}"/>
              </a:ext>
            </a:extLst>
          </p:cNvPr>
          <p:cNvSpPr txBox="1"/>
          <p:nvPr/>
        </p:nvSpPr>
        <p:spPr>
          <a:xfrm>
            <a:off x="0" y="9639300"/>
            <a:ext cx="4540155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D2BF5D-95DA-49E3-B1DB-A5EBBD7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19" y="4418886"/>
            <a:ext cx="5273388" cy="4144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A18CA2-C7FB-46F0-B456-B5FFA77DE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31"/>
          <a:stretch/>
        </p:blipFill>
        <p:spPr>
          <a:xfrm>
            <a:off x="8557378" y="266864"/>
            <a:ext cx="5839640" cy="2689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E54351-A9D6-4B35-8AAA-3ECBECB0E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318" y="2956160"/>
            <a:ext cx="9497472" cy="2983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32E116-FF6D-46F0-BD7E-CBFAAB8DF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318" y="5997193"/>
            <a:ext cx="8979063" cy="414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00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4480" y="-884828"/>
            <a:ext cx="9818480" cy="11606568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77949" y="1333500"/>
            <a:ext cx="6349703" cy="973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Tiền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xử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lý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dữ</a:t>
            </a:r>
            <a:r>
              <a:rPr lang="en-US" sz="5400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5400" dirty="0" err="1">
                <a:solidFill>
                  <a:srgbClr val="2938FA"/>
                </a:solidFill>
                <a:latin typeface="Efour Digital Pro"/>
              </a:rPr>
              <a:t>liệu</a:t>
            </a:r>
            <a:endParaRPr lang="en-US" sz="5400" dirty="0">
              <a:solidFill>
                <a:srgbClr val="2938FA"/>
              </a:solidFill>
              <a:latin typeface="Efour Digital Pro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F50EDA25-2668-4AA3-BC1F-BCBB7C813A89}"/>
              </a:ext>
            </a:extLst>
          </p:cNvPr>
          <p:cNvSpPr txBox="1"/>
          <p:nvPr/>
        </p:nvSpPr>
        <p:spPr>
          <a:xfrm>
            <a:off x="250210" y="2660372"/>
            <a:ext cx="6683990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Làm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dữ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liệu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“work” </a:t>
            </a: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với</a:t>
            </a:r>
            <a:r>
              <a:rPr lang="en-US" sz="3200" spc="288" dirty="0">
                <a:solidFill>
                  <a:srgbClr val="2938FA"/>
                </a:solidFill>
                <a:latin typeface="VT323"/>
              </a:rPr>
              <a:t> ML/DL/GAN.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F8033F-A061-4100-85D2-60B83B81C5C9}"/>
              </a:ext>
            </a:extLst>
          </p:cNvPr>
          <p:cNvSpPr txBox="1"/>
          <p:nvPr/>
        </p:nvSpPr>
        <p:spPr>
          <a:xfrm>
            <a:off x="0" y="9639300"/>
            <a:ext cx="4540155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D2BF5D-95DA-49E3-B1DB-A5EBBD763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19" y="4418886"/>
            <a:ext cx="5273388" cy="4144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0E24C-04FA-41A4-A824-D79365A387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29"/>
          <a:stretch/>
        </p:blipFill>
        <p:spPr>
          <a:xfrm>
            <a:off x="8139069" y="111448"/>
            <a:ext cx="7242561" cy="4879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611818-98E4-4304-A211-4FD62F581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609"/>
          <a:stretch/>
        </p:blipFill>
        <p:spPr>
          <a:xfrm>
            <a:off x="8139069" y="4971305"/>
            <a:ext cx="7242561" cy="515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1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54111" y="952500"/>
            <a:ext cx="7530666" cy="1824974"/>
            <a:chOff x="-123320" y="-9525"/>
            <a:chExt cx="7785155" cy="331909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7661835" cy="2732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Huấn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luyện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DL IDS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123320" y="2406963"/>
              <a:ext cx="7661835" cy="902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MLP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674C8ED-DC92-4698-ACC3-C884D95D0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11" y="2959697"/>
            <a:ext cx="9550811" cy="5941592"/>
          </a:xfrm>
          <a:prstGeom prst="rect">
            <a:avLst/>
          </a:prstGeom>
        </p:spPr>
      </p:pic>
      <p:grpSp>
        <p:nvGrpSpPr>
          <p:cNvPr id="9" name="Group 2">
            <a:extLst>
              <a:ext uri="{FF2B5EF4-FFF2-40B4-BE49-F238E27FC236}">
                <a16:creationId xmlns:a16="http://schemas.microsoft.com/office/drawing/2014/main" id="{ECE8586A-FC1D-461C-A30A-284EC98F6300}"/>
              </a:ext>
            </a:extLst>
          </p:cNvPr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AC78568-6DCC-4713-883D-1633258FF59A}"/>
                </a:ext>
              </a:extLst>
            </p:cNvPr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F281D736-4D13-4A1E-AE3E-E84079C61A3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E4FCE30-131B-4737-A045-17652B4AFCBA}"/>
                </a:ext>
              </a:extLst>
            </p:cNvPr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3" name="AutoShape 14">
            <a:extLst>
              <a:ext uri="{FF2B5EF4-FFF2-40B4-BE49-F238E27FC236}">
                <a16:creationId xmlns:a16="http://schemas.microsoft.com/office/drawing/2014/main" id="{B5A15E0D-1F0E-4286-8D5A-7BB182494370}"/>
              </a:ext>
            </a:extLst>
          </p:cNvPr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id="{DE92511B-1B57-406D-9C9C-9E54C0243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67B1123-4B4A-44BB-81C9-2F27305B095D}"/>
              </a:ext>
            </a:extLst>
          </p:cNvPr>
          <p:cNvSpPr txBox="1"/>
          <p:nvPr/>
        </p:nvSpPr>
        <p:spPr>
          <a:xfrm>
            <a:off x="8610600" y="39574"/>
            <a:ext cx="9144000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6102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977566" y="4166177"/>
            <a:ext cx="7457767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19"/>
              </a:lnSpc>
            </a:pPr>
            <a:r>
              <a:rPr lang="en-US" sz="7199" dirty="0" err="1">
                <a:solidFill>
                  <a:srgbClr val="2938FA"/>
                </a:solidFill>
                <a:latin typeface="Efour Digital Pro"/>
              </a:rPr>
              <a:t>Nội</a:t>
            </a:r>
            <a:r>
              <a:rPr lang="en-US" sz="7199" dirty="0">
                <a:solidFill>
                  <a:srgbClr val="2938FA"/>
                </a:solidFill>
                <a:latin typeface="Efour Digital Pro"/>
              </a:rPr>
              <a:t> dung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134601" y="2873441"/>
            <a:ext cx="7124700" cy="4538776"/>
            <a:chOff x="0" y="-38100"/>
            <a:chExt cx="7756370" cy="6051701"/>
          </a:xfrm>
        </p:grpSpPr>
        <p:sp>
          <p:nvSpPr>
            <p:cNvPr id="6" name="TextBox 6"/>
            <p:cNvSpPr txBox="1"/>
            <p:nvPr/>
          </p:nvSpPr>
          <p:spPr>
            <a:xfrm>
              <a:off x="0" y="-38100"/>
              <a:ext cx="7756370" cy="723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204" dirty="0">
                  <a:solidFill>
                    <a:srgbClr val="2938FA"/>
                  </a:solidFill>
                  <a:latin typeface="Efour Digital Pro Bold"/>
                </a:rPr>
                <a:t>Focus areas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43009"/>
              <a:ext cx="7756370" cy="4970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- IDPS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là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gì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?</a:t>
              </a:r>
            </a:p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-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Học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máy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?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Học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sâu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?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Có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ăn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được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không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?</a:t>
              </a:r>
            </a:p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-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Mạng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sinh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đối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kháng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(GAN)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là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gì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?</a:t>
              </a:r>
            </a:p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-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Nhập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môn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Dataset</a:t>
              </a:r>
            </a:p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-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Cơm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chính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: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Lý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thuyết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về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IDSGAN</a:t>
              </a:r>
            </a:p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-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Hiện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thực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hóa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mô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hình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,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chạy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code (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khó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2999" spc="29" dirty="0" err="1">
                  <a:solidFill>
                    <a:srgbClr val="2938FA"/>
                  </a:solidFill>
                  <a:latin typeface="VT323"/>
                </a:rPr>
                <a:t>nhất</a:t>
              </a: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)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79574" y="77531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3847" y="-289657"/>
            <a:ext cx="1185037" cy="118503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18288000" cy="620841"/>
            <a:chOff x="0" y="0"/>
            <a:chExt cx="13239462" cy="4494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39462" cy="449453"/>
            </a:xfrm>
            <a:custGeom>
              <a:avLst/>
              <a:gdLst/>
              <a:ahLst/>
              <a:cxnLst/>
              <a:rect l="l" t="t" r="r" b="b"/>
              <a:pathLst>
                <a:path w="13239462" h="449453">
                  <a:moveTo>
                    <a:pt x="0" y="0"/>
                  </a:moveTo>
                  <a:lnTo>
                    <a:pt x="0" y="449453"/>
                  </a:lnTo>
                  <a:lnTo>
                    <a:pt x="13239462" y="449453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789942" y="132849"/>
            <a:ext cx="13469358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Make it outside the box•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2021306" cy="10287000"/>
            <a:chOff x="0" y="0"/>
            <a:chExt cx="1463310" cy="74471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3309" cy="7447197"/>
            </a:xfrm>
            <a:custGeom>
              <a:avLst/>
              <a:gdLst/>
              <a:ahLst/>
              <a:cxnLst/>
              <a:rect l="l" t="t" r="r" b="b"/>
              <a:pathLst>
                <a:path w="1463309" h="7447197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-1213612" y="620841"/>
            <a:ext cx="3234918" cy="9666159"/>
            <a:chOff x="0" y="0"/>
            <a:chExt cx="4313225" cy="12888212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13225" cy="4313225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4287494"/>
              <a:ext cx="4313225" cy="431322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8574988"/>
              <a:ext cx="4313225" cy="43132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654111" y="952500"/>
            <a:ext cx="7530666" cy="1824974"/>
            <a:chOff x="-123320" y="-9525"/>
            <a:chExt cx="7785155" cy="331909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7661835" cy="2732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Huấn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luyện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DL IDS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123320" y="2406963"/>
              <a:ext cx="7661835" cy="902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MLP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F2417D-5CC9-48DA-BB24-E9BBD5E4D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" y="6341643"/>
            <a:ext cx="4281041" cy="27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3F19F4-DCA5-408E-8DD4-F458D72DB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34" y="6383598"/>
            <a:ext cx="4044196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79A17F0-9CD0-414B-9351-7CADD0424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97" y="6380463"/>
            <a:ext cx="4281041" cy="27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D410C5-681F-4665-9E5C-B8969C6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438" y="6380463"/>
            <a:ext cx="4044196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FA779C-4BA3-419A-A44D-61FE81DDA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00" y="3730534"/>
            <a:ext cx="7773485" cy="25054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989EE5-0B48-443F-9035-6FBDB0BD2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379" y="3730534"/>
            <a:ext cx="7630590" cy="2257740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9AF62FD6-E857-4FB8-B3A0-BD976909E708}"/>
              </a:ext>
            </a:extLst>
          </p:cNvPr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15D81898-E0FD-4F95-B1B7-2EFECD6F730B}"/>
                </a:ext>
              </a:extLst>
            </p:cNvPr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22" name="Group 4">
            <a:extLst>
              <a:ext uri="{FF2B5EF4-FFF2-40B4-BE49-F238E27FC236}">
                <a16:creationId xmlns:a16="http://schemas.microsoft.com/office/drawing/2014/main" id="{E90A17A3-9616-42BB-A6B9-5AE267B5244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8CB07C99-8D2D-4286-B519-D579276D7098}"/>
                </a:ext>
              </a:extLst>
            </p:cNvPr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24" name="AutoShape 14">
            <a:extLst>
              <a:ext uri="{FF2B5EF4-FFF2-40B4-BE49-F238E27FC236}">
                <a16:creationId xmlns:a16="http://schemas.microsoft.com/office/drawing/2014/main" id="{6473AC62-09DD-49FE-9AC3-50419C8A086F}"/>
              </a:ext>
            </a:extLst>
          </p:cNvPr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08511DFD-EC18-4B6E-A252-3A3BE835BD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942FC06-0C75-4EC1-BE72-B3C91F771453}"/>
              </a:ext>
            </a:extLst>
          </p:cNvPr>
          <p:cNvSpPr txBox="1"/>
          <p:nvPr/>
        </p:nvSpPr>
        <p:spPr>
          <a:xfrm>
            <a:off x="8610600" y="39574"/>
            <a:ext cx="9144000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975468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0BD10FDB-0A43-45F8-B129-9673BE2E9411}"/>
              </a:ext>
            </a:extLst>
          </p:cNvPr>
          <p:cNvGrpSpPr/>
          <p:nvPr/>
        </p:nvGrpSpPr>
        <p:grpSpPr>
          <a:xfrm>
            <a:off x="654111" y="952500"/>
            <a:ext cx="7530666" cy="1824974"/>
            <a:chOff x="-123320" y="-9525"/>
            <a:chExt cx="7785155" cy="3319094"/>
          </a:xfrm>
        </p:grpSpPr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0C3F75E0-6552-4FBF-AF09-CD0CBE9BF153}"/>
                </a:ext>
              </a:extLst>
            </p:cNvPr>
            <p:cNvSpPr txBox="1"/>
            <p:nvPr/>
          </p:nvSpPr>
          <p:spPr>
            <a:xfrm>
              <a:off x="0" y="-9525"/>
              <a:ext cx="7661835" cy="2732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Huấn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luyện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DL IDS</a:t>
              </a: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C87B0B74-1A63-47B9-8E58-3F9F27F2A221}"/>
                </a:ext>
              </a:extLst>
            </p:cNvPr>
            <p:cNvSpPr txBox="1"/>
            <p:nvPr/>
          </p:nvSpPr>
          <p:spPr>
            <a:xfrm>
              <a:off x="-123320" y="2406963"/>
              <a:ext cx="7661835" cy="902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RNN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7E9E57-37EE-4D6F-9BA4-613F5049C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79" y="1028700"/>
            <a:ext cx="10741318" cy="3752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88EB4F-B8B6-405D-975B-3677FDC4B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79" y="4839298"/>
            <a:ext cx="6411220" cy="4734586"/>
          </a:xfrm>
          <a:prstGeom prst="rect">
            <a:avLst/>
          </a:prstGeom>
        </p:spPr>
      </p:pic>
      <p:grpSp>
        <p:nvGrpSpPr>
          <p:cNvPr id="23" name="Group 2">
            <a:extLst>
              <a:ext uri="{FF2B5EF4-FFF2-40B4-BE49-F238E27FC236}">
                <a16:creationId xmlns:a16="http://schemas.microsoft.com/office/drawing/2014/main" id="{F6D39E63-DAA3-482E-8ACD-AED5BD63AB13}"/>
              </a:ext>
            </a:extLst>
          </p:cNvPr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83B6745E-5B5E-4437-A0C7-8C39A3F0A0CF}"/>
                </a:ext>
              </a:extLst>
            </p:cNvPr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25" name="Group 4">
            <a:extLst>
              <a:ext uri="{FF2B5EF4-FFF2-40B4-BE49-F238E27FC236}">
                <a16:creationId xmlns:a16="http://schemas.microsoft.com/office/drawing/2014/main" id="{49432F0B-850A-4457-85F3-45EFA300C95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B890464-7CAD-440D-AEF2-F841D8D22CF5}"/>
                </a:ext>
              </a:extLst>
            </p:cNvPr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28" name="AutoShape 14">
            <a:extLst>
              <a:ext uri="{FF2B5EF4-FFF2-40B4-BE49-F238E27FC236}">
                <a16:creationId xmlns:a16="http://schemas.microsoft.com/office/drawing/2014/main" id="{58BA8DE3-3100-4B9E-9820-C733E92FE72D}"/>
              </a:ext>
            </a:extLst>
          </p:cNvPr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30" name="Picture 15">
            <a:extLst>
              <a:ext uri="{FF2B5EF4-FFF2-40B4-BE49-F238E27FC236}">
                <a16:creationId xmlns:a16="http://schemas.microsoft.com/office/drawing/2014/main" id="{08BCE18A-DED8-4D98-AA2F-70021DEF1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01BC145-4AFC-4473-A623-896DC4389525}"/>
              </a:ext>
            </a:extLst>
          </p:cNvPr>
          <p:cNvSpPr txBox="1"/>
          <p:nvPr/>
        </p:nvSpPr>
        <p:spPr>
          <a:xfrm>
            <a:off x="8610600" y="39574"/>
            <a:ext cx="9144000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578476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F2417D-5CC9-48DA-BB24-E9BBD5E4D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" y="6341643"/>
            <a:ext cx="4281041" cy="27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3F19F4-DCA5-408E-8DD4-F458D72DB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34" y="6383598"/>
            <a:ext cx="4044196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79A17F0-9CD0-414B-9351-7CADD0424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97" y="6380463"/>
            <a:ext cx="4281041" cy="27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D410C5-681F-4665-9E5C-B8969C6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438" y="6380463"/>
            <a:ext cx="4044196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FA779C-4BA3-419A-A44D-61FE81DDA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00" y="3730534"/>
            <a:ext cx="7773485" cy="25054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989EE5-0B48-443F-9035-6FBDB0BD2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379" y="3730534"/>
            <a:ext cx="7630590" cy="2257740"/>
          </a:xfrm>
          <a:prstGeom prst="rect">
            <a:avLst/>
          </a:prstGeom>
        </p:spPr>
      </p:pic>
      <p:grpSp>
        <p:nvGrpSpPr>
          <p:cNvPr id="20" name="Group 16">
            <a:extLst>
              <a:ext uri="{FF2B5EF4-FFF2-40B4-BE49-F238E27FC236}">
                <a16:creationId xmlns:a16="http://schemas.microsoft.com/office/drawing/2014/main" id="{0BD10FDB-0A43-45F8-B129-9673BE2E9411}"/>
              </a:ext>
            </a:extLst>
          </p:cNvPr>
          <p:cNvGrpSpPr/>
          <p:nvPr/>
        </p:nvGrpSpPr>
        <p:grpSpPr>
          <a:xfrm>
            <a:off x="654111" y="952500"/>
            <a:ext cx="7530666" cy="1824974"/>
            <a:chOff x="-123320" y="-9525"/>
            <a:chExt cx="7785155" cy="3319094"/>
          </a:xfrm>
        </p:grpSpPr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0C3F75E0-6552-4FBF-AF09-CD0CBE9BF153}"/>
                </a:ext>
              </a:extLst>
            </p:cNvPr>
            <p:cNvSpPr txBox="1"/>
            <p:nvPr/>
          </p:nvSpPr>
          <p:spPr>
            <a:xfrm>
              <a:off x="0" y="-9525"/>
              <a:ext cx="7661835" cy="2732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Huấn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luyện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DL IDS</a:t>
              </a: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C87B0B74-1A63-47B9-8E58-3F9F27F2A221}"/>
                </a:ext>
              </a:extLst>
            </p:cNvPr>
            <p:cNvSpPr txBox="1"/>
            <p:nvPr/>
          </p:nvSpPr>
          <p:spPr>
            <a:xfrm>
              <a:off x="-123320" y="2406963"/>
              <a:ext cx="7661835" cy="902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RNN</a:t>
              </a: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788452F-58AD-44AE-ADE3-0790BCF18342}"/>
              </a:ext>
            </a:extLst>
          </p:cNvPr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912E361A-7CB9-4C5B-9AC8-B94703A6723D}"/>
                </a:ext>
              </a:extLst>
            </p:cNvPr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D2A2733A-A34A-475D-AAEF-CDED73C78158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ED100BC3-11CC-42CA-8D68-FB306BC434C2}"/>
                </a:ext>
              </a:extLst>
            </p:cNvPr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24" name="AutoShape 14">
            <a:extLst>
              <a:ext uri="{FF2B5EF4-FFF2-40B4-BE49-F238E27FC236}">
                <a16:creationId xmlns:a16="http://schemas.microsoft.com/office/drawing/2014/main" id="{A7DBDAE6-B2D5-47F4-A8F3-3C30AF47F793}"/>
              </a:ext>
            </a:extLst>
          </p:cNvPr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2D865967-B493-4390-962D-05BCE4DC19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9E95EC-26F8-4339-BD11-50CCF7DCF986}"/>
              </a:ext>
            </a:extLst>
          </p:cNvPr>
          <p:cNvSpPr txBox="1"/>
          <p:nvPr/>
        </p:nvSpPr>
        <p:spPr>
          <a:xfrm>
            <a:off x="8610600" y="39574"/>
            <a:ext cx="9144000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4123369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0BD10FDB-0A43-45F8-B129-9673BE2E9411}"/>
              </a:ext>
            </a:extLst>
          </p:cNvPr>
          <p:cNvGrpSpPr/>
          <p:nvPr/>
        </p:nvGrpSpPr>
        <p:grpSpPr>
          <a:xfrm>
            <a:off x="654111" y="952500"/>
            <a:ext cx="7530666" cy="1824974"/>
            <a:chOff x="-123320" y="-9525"/>
            <a:chExt cx="7785155" cy="3319094"/>
          </a:xfrm>
        </p:grpSpPr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0C3F75E0-6552-4FBF-AF09-CD0CBE9BF153}"/>
                </a:ext>
              </a:extLst>
            </p:cNvPr>
            <p:cNvSpPr txBox="1"/>
            <p:nvPr/>
          </p:nvSpPr>
          <p:spPr>
            <a:xfrm>
              <a:off x="0" y="-9525"/>
              <a:ext cx="7661835" cy="2732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Huấn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luyện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DL IDS</a:t>
              </a: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C87B0B74-1A63-47B9-8E58-3F9F27F2A221}"/>
                </a:ext>
              </a:extLst>
            </p:cNvPr>
            <p:cNvSpPr txBox="1"/>
            <p:nvPr/>
          </p:nvSpPr>
          <p:spPr>
            <a:xfrm>
              <a:off x="-123320" y="2406963"/>
              <a:ext cx="7661835" cy="902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CNN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04530E6-A5BF-4915-8FAA-E0186CB5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4957018"/>
            <a:ext cx="6068272" cy="4863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F3086C-F5FC-40F8-8A81-FF7D741D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976997"/>
            <a:ext cx="6068272" cy="3600953"/>
          </a:xfrm>
          <a:prstGeom prst="rect">
            <a:avLst/>
          </a:prstGeom>
        </p:spPr>
      </p:pic>
      <p:grpSp>
        <p:nvGrpSpPr>
          <p:cNvPr id="23" name="Group 2">
            <a:extLst>
              <a:ext uri="{FF2B5EF4-FFF2-40B4-BE49-F238E27FC236}">
                <a16:creationId xmlns:a16="http://schemas.microsoft.com/office/drawing/2014/main" id="{30146131-1ACA-4ED3-BFAC-6DF46E8C3596}"/>
              </a:ext>
            </a:extLst>
          </p:cNvPr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952B8EC4-C598-4A28-929E-473E9C3A4727}"/>
                </a:ext>
              </a:extLst>
            </p:cNvPr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25" name="Group 4">
            <a:extLst>
              <a:ext uri="{FF2B5EF4-FFF2-40B4-BE49-F238E27FC236}">
                <a16:creationId xmlns:a16="http://schemas.microsoft.com/office/drawing/2014/main" id="{DD448E99-B454-4DAA-9313-F5869A8D383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B73D7BA2-F49B-4B19-80A0-E55590CDAEFD}"/>
                </a:ext>
              </a:extLst>
            </p:cNvPr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28" name="AutoShape 14">
            <a:extLst>
              <a:ext uri="{FF2B5EF4-FFF2-40B4-BE49-F238E27FC236}">
                <a16:creationId xmlns:a16="http://schemas.microsoft.com/office/drawing/2014/main" id="{4F77FC7E-E822-4DBE-9679-480068D9EA8C}"/>
              </a:ext>
            </a:extLst>
          </p:cNvPr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30" name="Picture 15">
            <a:extLst>
              <a:ext uri="{FF2B5EF4-FFF2-40B4-BE49-F238E27FC236}">
                <a16:creationId xmlns:a16="http://schemas.microsoft.com/office/drawing/2014/main" id="{A37E5D52-D396-49C9-97FF-D45AAB71F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393B127-55B3-4FB3-9BAA-A3AE666AF463}"/>
              </a:ext>
            </a:extLst>
          </p:cNvPr>
          <p:cNvSpPr txBox="1"/>
          <p:nvPr/>
        </p:nvSpPr>
        <p:spPr>
          <a:xfrm>
            <a:off x="8610600" y="39574"/>
            <a:ext cx="9144000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467177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F2417D-5CC9-48DA-BB24-E9BBD5E4D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" y="6341643"/>
            <a:ext cx="4281041" cy="27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3F19F4-DCA5-408E-8DD4-F458D72DB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34" y="6383598"/>
            <a:ext cx="4044196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79A17F0-9CD0-414B-9351-7CADD0424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97" y="6380463"/>
            <a:ext cx="4281041" cy="27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D410C5-681F-4665-9E5C-B8969C6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438" y="6380463"/>
            <a:ext cx="4044196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FA779C-4BA3-419A-A44D-61FE81DDA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00" y="3730534"/>
            <a:ext cx="7773485" cy="25054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989EE5-0B48-443F-9035-6FBDB0BD2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379" y="3730534"/>
            <a:ext cx="7630590" cy="2257740"/>
          </a:xfrm>
          <a:prstGeom prst="rect">
            <a:avLst/>
          </a:prstGeom>
        </p:spPr>
      </p:pic>
      <p:grpSp>
        <p:nvGrpSpPr>
          <p:cNvPr id="20" name="Group 16">
            <a:extLst>
              <a:ext uri="{FF2B5EF4-FFF2-40B4-BE49-F238E27FC236}">
                <a16:creationId xmlns:a16="http://schemas.microsoft.com/office/drawing/2014/main" id="{0BD10FDB-0A43-45F8-B129-9673BE2E9411}"/>
              </a:ext>
            </a:extLst>
          </p:cNvPr>
          <p:cNvGrpSpPr/>
          <p:nvPr/>
        </p:nvGrpSpPr>
        <p:grpSpPr>
          <a:xfrm>
            <a:off x="654111" y="952500"/>
            <a:ext cx="7530666" cy="1824974"/>
            <a:chOff x="-123320" y="-9525"/>
            <a:chExt cx="7785155" cy="3319094"/>
          </a:xfrm>
        </p:grpSpPr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0C3F75E0-6552-4FBF-AF09-CD0CBE9BF153}"/>
                </a:ext>
              </a:extLst>
            </p:cNvPr>
            <p:cNvSpPr txBox="1"/>
            <p:nvPr/>
          </p:nvSpPr>
          <p:spPr>
            <a:xfrm>
              <a:off x="0" y="-9525"/>
              <a:ext cx="7661835" cy="27327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Huấn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luyện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DL IDS</a:t>
              </a: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C87B0B74-1A63-47B9-8E58-3F9F27F2A221}"/>
                </a:ext>
              </a:extLst>
            </p:cNvPr>
            <p:cNvSpPr txBox="1"/>
            <p:nvPr/>
          </p:nvSpPr>
          <p:spPr>
            <a:xfrm>
              <a:off x="-123320" y="2406963"/>
              <a:ext cx="7661835" cy="902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CNN</a:t>
              </a: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92FB6BF4-4C0D-447D-AADF-CAB59E5F8884}"/>
              </a:ext>
            </a:extLst>
          </p:cNvPr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41E9988B-D0AB-4C1A-8291-7A16470B21F6}"/>
                </a:ext>
              </a:extLst>
            </p:cNvPr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E91907E4-AD37-434A-A382-FDBCD339B429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C07B323-8C68-4D5B-8F6D-3CA317CB1845}"/>
                </a:ext>
              </a:extLst>
            </p:cNvPr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24" name="AutoShape 14">
            <a:extLst>
              <a:ext uri="{FF2B5EF4-FFF2-40B4-BE49-F238E27FC236}">
                <a16:creationId xmlns:a16="http://schemas.microsoft.com/office/drawing/2014/main" id="{F0424656-590A-43C2-AA73-2ADD2D0C9DED}"/>
              </a:ext>
            </a:extLst>
          </p:cNvPr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5DCEC219-C527-4EC2-B395-FF5F32B59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A9203E-89D5-47DC-B4B3-778490A2E8E4}"/>
              </a:ext>
            </a:extLst>
          </p:cNvPr>
          <p:cNvSpPr txBox="1"/>
          <p:nvPr/>
        </p:nvSpPr>
        <p:spPr>
          <a:xfrm>
            <a:off x="8610600" y="39574"/>
            <a:ext cx="9144000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920445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F2417D-5CC9-48DA-BB24-E9BBD5E4D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" y="6341643"/>
            <a:ext cx="4281041" cy="27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F3F19F4-DCA5-408E-8DD4-F458D72DB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834" y="6383598"/>
            <a:ext cx="4044196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79A17F0-9CD0-414B-9351-7CADD0424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97" y="6380463"/>
            <a:ext cx="4281041" cy="272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D410C5-681F-4665-9E5C-B8969C61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6438" y="6380463"/>
            <a:ext cx="4044196" cy="272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FA779C-4BA3-419A-A44D-61FE81DDA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00" y="3730534"/>
            <a:ext cx="7773485" cy="25054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989EE5-0B48-443F-9035-6FBDB0BD2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379" y="3730534"/>
            <a:ext cx="7630590" cy="2257740"/>
          </a:xfrm>
          <a:prstGeom prst="rect">
            <a:avLst/>
          </a:prstGeom>
        </p:spPr>
      </p:pic>
      <p:grpSp>
        <p:nvGrpSpPr>
          <p:cNvPr id="20" name="Group 16">
            <a:extLst>
              <a:ext uri="{FF2B5EF4-FFF2-40B4-BE49-F238E27FC236}">
                <a16:creationId xmlns:a16="http://schemas.microsoft.com/office/drawing/2014/main" id="{0BD10FDB-0A43-45F8-B129-9673BE2E9411}"/>
              </a:ext>
            </a:extLst>
          </p:cNvPr>
          <p:cNvGrpSpPr/>
          <p:nvPr/>
        </p:nvGrpSpPr>
        <p:grpSpPr>
          <a:xfrm>
            <a:off x="654111" y="952500"/>
            <a:ext cx="7530666" cy="1824974"/>
            <a:chOff x="-123320" y="-9525"/>
            <a:chExt cx="7785155" cy="3319094"/>
          </a:xfrm>
        </p:grpSpPr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0C3F75E0-6552-4FBF-AF09-CD0CBE9BF153}"/>
                </a:ext>
              </a:extLst>
            </p:cNvPr>
            <p:cNvSpPr txBox="1"/>
            <p:nvPr/>
          </p:nvSpPr>
          <p:spPr>
            <a:xfrm>
              <a:off x="0" y="-9525"/>
              <a:ext cx="7661835" cy="1815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Huấn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luyện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ML IDS</a:t>
              </a: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C87B0B74-1A63-47B9-8E58-3F9F27F2A221}"/>
                </a:ext>
              </a:extLst>
            </p:cNvPr>
            <p:cNvSpPr txBox="1"/>
            <p:nvPr/>
          </p:nvSpPr>
          <p:spPr>
            <a:xfrm>
              <a:off x="-123320" y="2406963"/>
              <a:ext cx="7661835" cy="902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MLP</a:t>
              </a: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26689867-219C-4ED5-BAAB-488C36F76834}"/>
              </a:ext>
            </a:extLst>
          </p:cNvPr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59AB79CE-DAD4-4885-B1DC-216A2E1932A3}"/>
                </a:ext>
              </a:extLst>
            </p:cNvPr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2FE8E945-1309-49D9-9128-A1515470FFC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0CE219D-94EC-4041-9BA8-085E91CFA7A7}"/>
                </a:ext>
              </a:extLst>
            </p:cNvPr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24" name="AutoShape 14">
            <a:extLst>
              <a:ext uri="{FF2B5EF4-FFF2-40B4-BE49-F238E27FC236}">
                <a16:creationId xmlns:a16="http://schemas.microsoft.com/office/drawing/2014/main" id="{346FCC11-8015-472B-9CFF-27C7C86CA3A9}"/>
              </a:ext>
            </a:extLst>
          </p:cNvPr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457FA9-04AE-4249-B791-232728CA323B}"/>
              </a:ext>
            </a:extLst>
          </p:cNvPr>
          <p:cNvSpPr txBox="1"/>
          <p:nvPr/>
        </p:nvSpPr>
        <p:spPr>
          <a:xfrm>
            <a:off x="8610600" y="39574"/>
            <a:ext cx="9144000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320102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C61FC-9FCC-4889-B654-6DC87FB1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0" y="6391279"/>
            <a:ext cx="7630590" cy="2753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024C7-BE0F-4E34-9DD0-B99FBC8D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47" y="790478"/>
            <a:ext cx="7306695" cy="2934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40EAB0-2162-4F07-9966-3EE6850B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02" y="3176075"/>
            <a:ext cx="8278380" cy="29912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ED93F-0BC9-4B0D-884F-A6051E219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86" y="6362700"/>
            <a:ext cx="7573432" cy="2781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7CE86-4E40-4A37-9E79-04B729E11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5516" y="3895721"/>
            <a:ext cx="7925906" cy="2324424"/>
          </a:xfrm>
          <a:prstGeom prst="rect">
            <a:avLst/>
          </a:prstGeom>
        </p:spPr>
      </p:pic>
      <p:grpSp>
        <p:nvGrpSpPr>
          <p:cNvPr id="14" name="Group 16">
            <a:extLst>
              <a:ext uri="{FF2B5EF4-FFF2-40B4-BE49-F238E27FC236}">
                <a16:creationId xmlns:a16="http://schemas.microsoft.com/office/drawing/2014/main" id="{E68E2931-B587-428D-AD20-5FFCCF3D9F50}"/>
              </a:ext>
            </a:extLst>
          </p:cNvPr>
          <p:cNvGrpSpPr/>
          <p:nvPr/>
        </p:nvGrpSpPr>
        <p:grpSpPr>
          <a:xfrm>
            <a:off x="654111" y="952500"/>
            <a:ext cx="7530666" cy="1824974"/>
            <a:chOff x="-123320" y="-9525"/>
            <a:chExt cx="7785155" cy="3319094"/>
          </a:xfrm>
        </p:grpSpPr>
        <p:sp>
          <p:nvSpPr>
            <p:cNvPr id="15" name="TextBox 17">
              <a:extLst>
                <a:ext uri="{FF2B5EF4-FFF2-40B4-BE49-F238E27FC236}">
                  <a16:creationId xmlns:a16="http://schemas.microsoft.com/office/drawing/2014/main" id="{3EC3274C-76E2-47EF-9EB6-C68348B2727B}"/>
                </a:ext>
              </a:extLst>
            </p:cNvPr>
            <p:cNvSpPr txBox="1"/>
            <p:nvPr/>
          </p:nvSpPr>
          <p:spPr>
            <a:xfrm>
              <a:off x="0" y="-9525"/>
              <a:ext cx="7661835" cy="1815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Huấn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luyện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ML IDS</a:t>
              </a: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B00BA6F0-5692-483C-8C00-A27950334DBD}"/>
                </a:ext>
              </a:extLst>
            </p:cNvPr>
            <p:cNvSpPr txBox="1"/>
            <p:nvPr/>
          </p:nvSpPr>
          <p:spPr>
            <a:xfrm>
              <a:off x="-123320" y="2406963"/>
              <a:ext cx="7661835" cy="902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Các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3000" spc="30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000" spc="30" dirty="0" err="1">
                  <a:solidFill>
                    <a:srgbClr val="2938FA"/>
                  </a:solidFill>
                  <a:latin typeface="VT323"/>
                </a:rPr>
                <a:t>khác</a:t>
              </a:r>
              <a:endParaRPr lang="en-US" sz="3000" spc="30" dirty="0">
                <a:solidFill>
                  <a:srgbClr val="2938FA"/>
                </a:solidFill>
                <a:latin typeface="VT323"/>
              </a:endParaRPr>
            </a:p>
          </p:txBody>
        </p:sp>
      </p:grpSp>
      <p:grpSp>
        <p:nvGrpSpPr>
          <p:cNvPr id="17" name="Group 2">
            <a:extLst>
              <a:ext uri="{FF2B5EF4-FFF2-40B4-BE49-F238E27FC236}">
                <a16:creationId xmlns:a16="http://schemas.microsoft.com/office/drawing/2014/main" id="{EBE6C617-6FA2-4F4C-950D-035C1EB18AAC}"/>
              </a:ext>
            </a:extLst>
          </p:cNvPr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417F6ACD-DBA5-4102-93EE-A5172DBF5C1B}"/>
                </a:ext>
              </a:extLst>
            </p:cNvPr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9" name="Group 4">
            <a:extLst>
              <a:ext uri="{FF2B5EF4-FFF2-40B4-BE49-F238E27FC236}">
                <a16:creationId xmlns:a16="http://schemas.microsoft.com/office/drawing/2014/main" id="{E3901E44-3AFB-42B5-91A5-77997D080841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3BAE0A1D-9119-443B-8673-A856F6D7F610}"/>
                </a:ext>
              </a:extLst>
            </p:cNvPr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21" name="AutoShape 14">
            <a:extLst>
              <a:ext uri="{FF2B5EF4-FFF2-40B4-BE49-F238E27FC236}">
                <a16:creationId xmlns:a16="http://schemas.microsoft.com/office/drawing/2014/main" id="{0EE5424C-1223-4467-976D-561EC0FFFFCE}"/>
              </a:ext>
            </a:extLst>
          </p:cNvPr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571A3D-5CD0-4062-926F-AABE29E9522B}"/>
              </a:ext>
            </a:extLst>
          </p:cNvPr>
          <p:cNvSpPr txBox="1"/>
          <p:nvPr/>
        </p:nvSpPr>
        <p:spPr>
          <a:xfrm>
            <a:off x="8610600" y="39574"/>
            <a:ext cx="9144000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18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18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763140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7674" y="846486"/>
            <a:ext cx="14270665" cy="7758999"/>
            <a:chOff x="0" y="0"/>
            <a:chExt cx="27948279" cy="151955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008668" y="1331424"/>
            <a:ext cx="14270665" cy="7758999"/>
            <a:chOff x="0" y="0"/>
            <a:chExt cx="27948279" cy="15195556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499661" y="1816361"/>
            <a:ext cx="14270665" cy="7758999"/>
            <a:chOff x="0" y="0"/>
            <a:chExt cx="27948279" cy="15195556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1594139" y="918701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12" name="Group 12"/>
          <p:cNvGrpSpPr/>
          <p:nvPr/>
        </p:nvGrpSpPr>
        <p:grpSpPr>
          <a:xfrm>
            <a:off x="2499661" y="2300862"/>
            <a:ext cx="14270665" cy="7327227"/>
            <a:chOff x="0" y="0"/>
            <a:chExt cx="10331142" cy="53044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31141" cy="5304491"/>
            </a:xfrm>
            <a:custGeom>
              <a:avLst/>
              <a:gdLst/>
              <a:ahLst/>
              <a:cxnLst/>
              <a:rect l="l" t="t" r="r" b="b"/>
              <a:pathLst>
                <a:path w="10331141" h="5304491">
                  <a:moveTo>
                    <a:pt x="0" y="0"/>
                  </a:moveTo>
                  <a:lnTo>
                    <a:pt x="0" y="5304491"/>
                  </a:lnTo>
                  <a:lnTo>
                    <a:pt x="10331141" y="5304491"/>
                  </a:lnTo>
                  <a:lnTo>
                    <a:pt x="10331141" y="0"/>
                  </a:lnTo>
                  <a:lnTo>
                    <a:pt x="0" y="0"/>
                  </a:lnTo>
                  <a:close/>
                  <a:moveTo>
                    <a:pt x="10270182" y="5243531"/>
                  </a:moveTo>
                  <a:lnTo>
                    <a:pt x="59690" y="5243531"/>
                  </a:lnTo>
                  <a:lnTo>
                    <a:pt x="59690" y="59690"/>
                  </a:lnTo>
                  <a:lnTo>
                    <a:pt x="10270182" y="59690"/>
                  </a:lnTo>
                  <a:lnTo>
                    <a:pt x="10270182" y="5243531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67286" y="658911"/>
            <a:ext cx="949078" cy="949078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2086028" y="1401627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41824" y="1133450"/>
            <a:ext cx="949078" cy="94907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572541" y="18881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16363" y="1607989"/>
            <a:ext cx="949078" cy="94907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139738" y="2454112"/>
            <a:ext cx="10981413" cy="1856081"/>
            <a:chOff x="145465" y="-38100"/>
            <a:chExt cx="14641885" cy="2474774"/>
          </a:xfrm>
        </p:grpSpPr>
        <p:sp>
          <p:nvSpPr>
            <p:cNvPr id="20" name="TextBox 20"/>
            <p:cNvSpPr txBox="1"/>
            <p:nvPr/>
          </p:nvSpPr>
          <p:spPr>
            <a:xfrm>
              <a:off x="145465" y="363713"/>
              <a:ext cx="14641885" cy="207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20"/>
                </a:lnSpc>
              </a:pPr>
              <a:r>
                <a:rPr lang="en-US" sz="8000" dirty="0" err="1">
                  <a:solidFill>
                    <a:srgbClr val="2938FA"/>
                  </a:solidFill>
                  <a:latin typeface="Efour Digital Pro"/>
                </a:rPr>
                <a:t>Kết</a:t>
              </a:r>
              <a:r>
                <a:rPr lang="en-US" sz="80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8000" dirty="0" err="1">
                  <a:solidFill>
                    <a:srgbClr val="2938FA"/>
                  </a:solidFill>
                  <a:latin typeface="Efour Digital Pro"/>
                </a:rPr>
                <a:t>quả</a:t>
              </a:r>
              <a:endParaRPr lang="en-US" sz="8000" dirty="0">
                <a:solidFill>
                  <a:srgbClr val="2938FA"/>
                </a:solidFill>
                <a:latin typeface="Efour Digital Pro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34985" y="-38100"/>
              <a:ext cx="12171911" cy="692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2800" spc="204" dirty="0" err="1">
                  <a:solidFill>
                    <a:srgbClr val="2938FA"/>
                  </a:solidFill>
                  <a:latin typeface="Efour Digital Pro Bold"/>
                </a:rPr>
                <a:t>Huấn</a:t>
              </a:r>
              <a:r>
                <a:rPr lang="en-US" sz="2800" spc="204" dirty="0">
                  <a:solidFill>
                    <a:srgbClr val="2938FA"/>
                  </a:solidFill>
                  <a:latin typeface="Efour Digital Pro Bold"/>
                </a:rPr>
                <a:t> </a:t>
              </a:r>
              <a:r>
                <a:rPr lang="en-US" sz="2800" spc="204" dirty="0" err="1">
                  <a:solidFill>
                    <a:srgbClr val="2938FA"/>
                  </a:solidFill>
                  <a:latin typeface="Efour Digital Pro Bold"/>
                </a:rPr>
                <a:t>luyện</a:t>
              </a:r>
              <a:r>
                <a:rPr lang="en-US" sz="2800" spc="204" dirty="0">
                  <a:solidFill>
                    <a:srgbClr val="2938FA"/>
                  </a:solidFill>
                  <a:latin typeface="Efour Digital Pro Bold"/>
                </a:rPr>
                <a:t> IDS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4257158" y="926887"/>
            <a:ext cx="10868542" cy="35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4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4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4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29297" y="1434299"/>
            <a:ext cx="10868542" cy="35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4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4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4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96490" y="1924454"/>
            <a:ext cx="10868542" cy="35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4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4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4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7EC1C68-3B91-4A27-98C7-B01A3016AC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667971"/>
              </p:ext>
            </p:extLst>
          </p:nvPr>
        </p:nvGraphicFramePr>
        <p:xfrm>
          <a:off x="2667000" y="4229100"/>
          <a:ext cx="13868402" cy="5291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0302">
                  <a:extLst>
                    <a:ext uri="{9D8B030D-6E8A-4147-A177-3AD203B41FA5}">
                      <a16:colId xmlns:a16="http://schemas.microsoft.com/office/drawing/2014/main" val="4207547555"/>
                    </a:ext>
                  </a:extLst>
                </a:gridCol>
                <a:gridCol w="868479">
                  <a:extLst>
                    <a:ext uri="{9D8B030D-6E8A-4147-A177-3AD203B41FA5}">
                      <a16:colId xmlns:a16="http://schemas.microsoft.com/office/drawing/2014/main" val="98291867"/>
                    </a:ext>
                  </a:extLst>
                </a:gridCol>
                <a:gridCol w="750781">
                  <a:extLst>
                    <a:ext uri="{9D8B030D-6E8A-4147-A177-3AD203B41FA5}">
                      <a16:colId xmlns:a16="http://schemas.microsoft.com/office/drawing/2014/main" val="1633223731"/>
                    </a:ext>
                  </a:extLst>
                </a:gridCol>
                <a:gridCol w="2252346">
                  <a:extLst>
                    <a:ext uri="{9D8B030D-6E8A-4147-A177-3AD203B41FA5}">
                      <a16:colId xmlns:a16="http://schemas.microsoft.com/office/drawing/2014/main" val="2010291287"/>
                    </a:ext>
                  </a:extLst>
                </a:gridCol>
                <a:gridCol w="2562075">
                  <a:extLst>
                    <a:ext uri="{9D8B030D-6E8A-4147-A177-3AD203B41FA5}">
                      <a16:colId xmlns:a16="http://schemas.microsoft.com/office/drawing/2014/main" val="1911947369"/>
                    </a:ext>
                  </a:extLst>
                </a:gridCol>
                <a:gridCol w="2179249">
                  <a:extLst>
                    <a:ext uri="{9D8B030D-6E8A-4147-A177-3AD203B41FA5}">
                      <a16:colId xmlns:a16="http://schemas.microsoft.com/office/drawing/2014/main" val="3610856781"/>
                    </a:ext>
                  </a:extLst>
                </a:gridCol>
                <a:gridCol w="2635170">
                  <a:extLst>
                    <a:ext uri="{9D8B030D-6E8A-4147-A177-3AD203B41FA5}">
                      <a16:colId xmlns:a16="http://schemas.microsoft.com/office/drawing/2014/main" val="14814016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Loại thuật toán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 dirty="0">
                          <a:effectLst/>
                        </a:rPr>
                        <a:t>DOS</a:t>
                      </a: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300">
                          <a:effectLst/>
                        </a:rPr>
                        <a:t>U2R&amp;R2L</a:t>
                      </a:r>
                      <a:endParaRPr lang="en-US" sz="13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298609"/>
                  </a:ext>
                </a:extLst>
              </a:tr>
              <a:tr h="8155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 err="1">
                          <a:effectLst/>
                        </a:rPr>
                        <a:t>Tên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dirty="0" err="1">
                          <a:effectLst/>
                        </a:rPr>
                        <a:t>thuật</a:t>
                      </a:r>
                      <a:r>
                        <a:rPr lang="en-US" sz="2800" dirty="0">
                          <a:effectLst/>
                        </a:rPr>
                        <a:t> </a:t>
                      </a:r>
                      <a:r>
                        <a:rPr lang="en-US" sz="2800" dirty="0" err="1">
                          <a:effectLst/>
                        </a:rPr>
                        <a:t>toán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DL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ML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Accuracy%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Detection Rate%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Accuracy%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Detection Rate%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6919769"/>
                  </a:ext>
                </a:extLst>
              </a:tr>
              <a:tr h="446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Decision Tree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X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90.11           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81.51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84.32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35.87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0419256"/>
                  </a:ext>
                </a:extLst>
              </a:tr>
              <a:tr h="446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KNN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X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90.46           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79.64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77.51            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3.83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783678"/>
                  </a:ext>
                </a:extLst>
              </a:tr>
              <a:tr h="446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Logistic Regesion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X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89.83    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79.40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76.74     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0.44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0297947"/>
                  </a:ext>
                </a:extLst>
              </a:tr>
              <a:tr h="446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Random Forest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X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90.40    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79.14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79.03    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10.13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3467152"/>
                  </a:ext>
                </a:extLst>
              </a:tr>
              <a:tr h="446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SVM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X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90.52   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79.25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76.67     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0.20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1983874"/>
                  </a:ext>
                </a:extLst>
              </a:tr>
              <a:tr h="446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MLPs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X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87.05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80.83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74.37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0.04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9374680"/>
                  </a:ext>
                </a:extLst>
              </a:tr>
              <a:tr h="446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CNNs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X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88.03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73.57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76.41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0.25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367242"/>
                  </a:ext>
                </a:extLst>
              </a:tr>
              <a:tr h="4469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RNNs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X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87.48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72.09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</a:rPr>
                        <a:t>76.87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</a:rPr>
                        <a:t>1.15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157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075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6144" y="-19911"/>
            <a:ext cx="10291856" cy="10326822"/>
            <a:chOff x="0" y="0"/>
            <a:chExt cx="13722475" cy="1376909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722475" cy="13716000"/>
              <a:chOff x="0" y="0"/>
              <a:chExt cx="7450713" cy="74471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450713" cy="7447197"/>
              </a:xfrm>
              <a:custGeom>
                <a:avLst/>
                <a:gdLst/>
                <a:ahLst/>
                <a:cxnLst/>
                <a:rect l="l" t="t" r="r" b="b"/>
                <a:pathLst>
                  <a:path w="7450713" h="7447197">
                    <a:moveTo>
                      <a:pt x="0" y="0"/>
                    </a:moveTo>
                    <a:lnTo>
                      <a:pt x="0" y="7447197"/>
                    </a:lnTo>
                    <a:lnTo>
                      <a:pt x="7450713" y="7447197"/>
                    </a:lnTo>
                    <a:lnTo>
                      <a:pt x="7450713" y="0"/>
                    </a:lnTo>
                    <a:lnTo>
                      <a:pt x="0" y="0"/>
                    </a:lnTo>
                    <a:close/>
                    <a:moveTo>
                      <a:pt x="7389753" y="7386237"/>
                    </a:moveTo>
                    <a:lnTo>
                      <a:pt x="59690" y="7386237"/>
                    </a:lnTo>
                    <a:lnTo>
                      <a:pt x="59690" y="59690"/>
                    </a:lnTo>
                    <a:lnTo>
                      <a:pt x="7389753" y="59690"/>
                    </a:lnTo>
                    <a:lnTo>
                      <a:pt x="7389753" y="7386237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114450" y="0"/>
              <a:ext cx="4608025" cy="460802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114450" y="4580536"/>
              <a:ext cx="4608025" cy="460802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114450" y="9161071"/>
              <a:ext cx="4608025" cy="4608025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557225" y="0"/>
              <a:ext cx="4608025" cy="460802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557225" y="4580536"/>
              <a:ext cx="4608025" cy="4608025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557225" y="9161071"/>
              <a:ext cx="4608025" cy="4608025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608025" cy="4608025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580536"/>
              <a:ext cx="4608025" cy="4608025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9161071"/>
              <a:ext cx="4608025" cy="4608025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28700" y="1021556"/>
            <a:ext cx="5746377" cy="3095678"/>
            <a:chOff x="0" y="-9525"/>
            <a:chExt cx="7661835" cy="412757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9525"/>
              <a:ext cx="7661835" cy="27658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Training</a:t>
              </a:r>
            </a:p>
            <a:p>
              <a:pPr algn="ctr">
                <a:lnSpc>
                  <a:spcPts val="8160"/>
                </a:lnSpc>
              </a:pPr>
              <a:r>
                <a:rPr lang="en-US" sz="6800" spc="68" dirty="0">
                  <a:solidFill>
                    <a:srgbClr val="2938FA"/>
                  </a:solidFill>
                  <a:latin typeface="EFour Digital Pro" panose="02000500000000000000" pitchFamily="2" charset="0"/>
                </a:rPr>
                <a:t>GAN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456326"/>
              <a:ext cx="7661835" cy="661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 lang="en-US" sz="3000" spc="30" dirty="0">
                <a:solidFill>
                  <a:srgbClr val="2938FA"/>
                </a:solidFill>
                <a:latin typeface="VT323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0105458" y="2089486"/>
            <a:ext cx="6078248" cy="426808"/>
          </a:xfrm>
          <a:custGeom>
            <a:avLst/>
            <a:gdLst/>
            <a:ahLst/>
            <a:cxnLst/>
            <a:rect l="l" t="t" r="r" b="b"/>
            <a:pathLst>
              <a:path w="6149340" h="431800">
                <a:moveTo>
                  <a:pt x="6149340" y="431800"/>
                </a:moveTo>
                <a:lnTo>
                  <a:pt x="0" y="431800"/>
                </a:lnTo>
                <a:lnTo>
                  <a:pt x="0" y="0"/>
                </a:lnTo>
                <a:lnTo>
                  <a:pt x="6148070" y="0"/>
                </a:lnTo>
                <a:lnTo>
                  <a:pt x="6149340" y="431800"/>
                </a:lnTo>
                <a:lnTo>
                  <a:pt x="6149340" y="431800"/>
                </a:lnTo>
                <a:close/>
              </a:path>
            </a:pathLst>
          </a:custGeom>
          <a:solidFill>
            <a:srgbClr val="F8EAF3"/>
          </a:solidFill>
        </p:spPr>
      </p:sp>
      <p:sp>
        <p:nvSpPr>
          <p:cNvPr id="23" name="Freeform 23"/>
          <p:cNvSpPr/>
          <p:nvPr/>
        </p:nvSpPr>
        <p:spPr>
          <a:xfrm>
            <a:off x="10105458" y="2089486"/>
            <a:ext cx="426808" cy="426808"/>
          </a:xfrm>
          <a:custGeom>
            <a:avLst/>
            <a:gdLst/>
            <a:ahLst/>
            <a:cxnLst/>
            <a:rect l="l" t="t" r="r" b="b"/>
            <a:pathLst>
              <a:path w="431800" h="431800">
                <a:moveTo>
                  <a:pt x="431800" y="431800"/>
                </a:moveTo>
                <a:lnTo>
                  <a:pt x="0" y="431800"/>
                </a:lnTo>
                <a:lnTo>
                  <a:pt x="0" y="0"/>
                </a:lnTo>
                <a:lnTo>
                  <a:pt x="431800" y="0"/>
                </a:lnTo>
                <a:lnTo>
                  <a:pt x="431800" y="431800"/>
                </a:lnTo>
                <a:close/>
              </a:path>
            </a:pathLst>
          </a:custGeom>
          <a:solidFill>
            <a:srgbClr val="F1A5D6"/>
          </a:solidFill>
        </p:spPr>
      </p:sp>
      <p:sp>
        <p:nvSpPr>
          <p:cNvPr id="24" name="Freeform 24"/>
          <p:cNvSpPr/>
          <p:nvPr/>
        </p:nvSpPr>
        <p:spPr>
          <a:xfrm>
            <a:off x="10005033" y="1989061"/>
            <a:ext cx="6279099" cy="6276588"/>
          </a:xfrm>
          <a:custGeom>
            <a:avLst/>
            <a:gdLst/>
            <a:ahLst/>
            <a:cxnLst/>
            <a:rect l="l" t="t" r="r" b="b"/>
            <a:pathLst>
              <a:path w="6352540" h="6350000">
                <a:moveTo>
                  <a:pt x="0" y="0"/>
                </a:moveTo>
                <a:lnTo>
                  <a:pt x="0" y="533400"/>
                </a:lnTo>
                <a:lnTo>
                  <a:pt x="0" y="635000"/>
                </a:lnTo>
                <a:lnTo>
                  <a:pt x="0" y="6350000"/>
                </a:lnTo>
                <a:lnTo>
                  <a:pt x="6352540" y="6350000"/>
                </a:lnTo>
                <a:lnTo>
                  <a:pt x="6352540" y="635000"/>
                </a:lnTo>
                <a:lnTo>
                  <a:pt x="6352540" y="533400"/>
                </a:lnTo>
                <a:lnTo>
                  <a:pt x="6352540" y="0"/>
                </a:lnTo>
                <a:lnTo>
                  <a:pt x="0" y="0"/>
                </a:lnTo>
                <a:close/>
                <a:moveTo>
                  <a:pt x="101600" y="101600"/>
                </a:moveTo>
                <a:lnTo>
                  <a:pt x="533400" y="101600"/>
                </a:lnTo>
                <a:lnTo>
                  <a:pt x="533400" y="533400"/>
                </a:lnTo>
                <a:lnTo>
                  <a:pt x="101600" y="533400"/>
                </a:lnTo>
                <a:lnTo>
                  <a:pt x="101600" y="101600"/>
                </a:lnTo>
                <a:close/>
                <a:moveTo>
                  <a:pt x="6249670" y="6248400"/>
                </a:moveTo>
                <a:lnTo>
                  <a:pt x="101600" y="6248400"/>
                </a:lnTo>
                <a:lnTo>
                  <a:pt x="101600" y="635000"/>
                </a:lnTo>
                <a:lnTo>
                  <a:pt x="635000" y="635000"/>
                </a:lnTo>
                <a:lnTo>
                  <a:pt x="6249670" y="635000"/>
                </a:lnTo>
                <a:lnTo>
                  <a:pt x="6249670" y="6248400"/>
                </a:lnTo>
                <a:lnTo>
                  <a:pt x="6249670" y="6248400"/>
                </a:lnTo>
                <a:lnTo>
                  <a:pt x="6249670" y="6248400"/>
                </a:lnTo>
                <a:close/>
                <a:moveTo>
                  <a:pt x="6250940" y="533400"/>
                </a:moveTo>
                <a:lnTo>
                  <a:pt x="636270" y="533400"/>
                </a:lnTo>
                <a:lnTo>
                  <a:pt x="636270" y="101600"/>
                </a:lnTo>
                <a:lnTo>
                  <a:pt x="6250940" y="101600"/>
                </a:lnTo>
                <a:lnTo>
                  <a:pt x="6250940" y="533400"/>
                </a:lnTo>
                <a:close/>
                <a:moveTo>
                  <a:pt x="373380" y="317500"/>
                </a:moveTo>
                <a:lnTo>
                  <a:pt x="472440" y="416560"/>
                </a:lnTo>
                <a:lnTo>
                  <a:pt x="417830" y="471170"/>
                </a:lnTo>
                <a:lnTo>
                  <a:pt x="317500" y="372110"/>
                </a:lnTo>
                <a:lnTo>
                  <a:pt x="218440" y="471170"/>
                </a:lnTo>
                <a:lnTo>
                  <a:pt x="163830" y="416560"/>
                </a:lnTo>
                <a:lnTo>
                  <a:pt x="262890" y="317500"/>
                </a:lnTo>
                <a:lnTo>
                  <a:pt x="163830" y="218440"/>
                </a:lnTo>
                <a:lnTo>
                  <a:pt x="218440" y="163830"/>
                </a:lnTo>
                <a:lnTo>
                  <a:pt x="317500" y="262890"/>
                </a:lnTo>
                <a:lnTo>
                  <a:pt x="416560" y="163830"/>
                </a:lnTo>
                <a:lnTo>
                  <a:pt x="472440" y="218440"/>
                </a:lnTo>
                <a:lnTo>
                  <a:pt x="373380" y="317500"/>
                </a:lnTo>
                <a:close/>
              </a:path>
            </a:pathLst>
          </a:custGeom>
          <a:solidFill>
            <a:srgbClr val="2938FA"/>
          </a:solidFill>
        </p:spPr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8608217D-E12F-4B5E-BCC2-6062BC91A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6" t="-8" r="26526" b="8"/>
          <a:stretch/>
        </p:blipFill>
        <p:spPr>
          <a:xfrm>
            <a:off x="10135930" y="2563216"/>
            <a:ext cx="6078248" cy="55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08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mlp</a:t>
            </a:r>
            <a:endParaRPr lang="en-US" sz="2100" spc="126" dirty="0">
              <a:solidFill>
                <a:srgbClr val="2938FA"/>
              </a:solidFill>
              <a:latin typeface="Efour Digital Pro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E6A542-3711-4993-B381-C04260F59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75" y="615039"/>
            <a:ext cx="10286286" cy="4874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515E79-F2E2-4B43-B35F-238BCFF6D3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89" r="31790"/>
          <a:stretch/>
        </p:blipFill>
        <p:spPr>
          <a:xfrm>
            <a:off x="1919593" y="5173220"/>
            <a:ext cx="4100207" cy="49534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A96098-BB45-4B23-BB98-DE9EE9E5C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357" y="642827"/>
            <a:ext cx="10099704" cy="41779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4B5D1B-B253-4E8D-BA2B-EEFF0C82C5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90" r="6938"/>
          <a:stretch/>
        </p:blipFill>
        <p:spPr>
          <a:xfrm>
            <a:off x="11811000" y="5308919"/>
            <a:ext cx="4100207" cy="487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7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158587" cy="10287000"/>
            <a:chOff x="0" y="0"/>
            <a:chExt cx="8078176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78176" cy="7447197"/>
            </a:xfrm>
            <a:custGeom>
              <a:avLst/>
              <a:gdLst/>
              <a:ahLst/>
              <a:cxnLst/>
              <a:rect l="l" t="t" r="r" b="b"/>
              <a:pathLst>
                <a:path w="8078176" h="7447197">
                  <a:moveTo>
                    <a:pt x="0" y="0"/>
                  </a:moveTo>
                  <a:lnTo>
                    <a:pt x="0" y="7447197"/>
                  </a:lnTo>
                  <a:lnTo>
                    <a:pt x="8078176" y="7447197"/>
                  </a:lnTo>
                  <a:lnTo>
                    <a:pt x="8078176" y="0"/>
                  </a:lnTo>
                  <a:lnTo>
                    <a:pt x="0" y="0"/>
                  </a:lnTo>
                  <a:close/>
                  <a:moveTo>
                    <a:pt x="8017215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8017215" y="59690"/>
                  </a:lnTo>
                  <a:lnTo>
                    <a:pt x="8017215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990600"/>
            <a:ext cx="8115300" cy="110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>
                <a:solidFill>
                  <a:srgbClr val="2938FA"/>
                </a:solidFill>
                <a:latin typeface="Efour Digital Pro Bold"/>
              </a:rPr>
              <a:t>A new age of interconnectivity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6500429"/>
            <a:ext cx="8115300" cy="2215525"/>
            <a:chOff x="0" y="66675"/>
            <a:chExt cx="10820400" cy="2954033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0820400" cy="1386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19"/>
                </a:lnSpc>
              </a:pPr>
              <a:r>
                <a:rPr lang="en-US" sz="7199" dirty="0">
                  <a:solidFill>
                    <a:srgbClr val="2938FA"/>
                  </a:solidFill>
                  <a:latin typeface="Efour Digital Pro"/>
                </a:rPr>
                <a:t>IDPS </a:t>
              </a:r>
              <a:r>
                <a:rPr lang="en-US" sz="7199" dirty="0" err="1">
                  <a:solidFill>
                    <a:srgbClr val="2938FA"/>
                  </a:solidFill>
                  <a:latin typeface="Efour Digital Pro"/>
                </a:rPr>
                <a:t>là</a:t>
              </a:r>
              <a:r>
                <a:rPr lang="en-US" sz="7199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7199" dirty="0" err="1">
                  <a:solidFill>
                    <a:srgbClr val="2938FA"/>
                  </a:solidFill>
                  <a:latin typeface="Efour Digital Pro"/>
                </a:rPr>
                <a:t>gì</a:t>
              </a:r>
              <a:endParaRPr lang="en-US" sz="7199" dirty="0">
                <a:solidFill>
                  <a:srgbClr val="2938FA"/>
                </a:solidFill>
                <a:latin typeface="Efour Digital Pro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58988"/>
              <a:ext cx="10820400" cy="661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endParaRPr lang="en-US" sz="2999" spc="29" dirty="0">
                <a:solidFill>
                  <a:srgbClr val="2938FA"/>
                </a:solidFill>
                <a:latin typeface="VT323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11158587" y="-565979"/>
            <a:ext cx="7129413" cy="11606568"/>
          </a:xfrm>
          <a:prstGeom prst="rect">
            <a:avLst/>
          </a:prstGeom>
          <a:solidFill>
            <a:srgbClr val="F8EAF3"/>
          </a:solidFill>
        </p:spPr>
      </p:sp>
      <p:sp>
        <p:nvSpPr>
          <p:cNvPr id="9" name="TextBox 9"/>
          <p:cNvSpPr txBox="1"/>
          <p:nvPr/>
        </p:nvSpPr>
        <p:spPr>
          <a:xfrm>
            <a:off x="11658600" y="8907505"/>
            <a:ext cx="5600700" cy="351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Xâm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nhập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?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Phát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hiện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?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Ngăn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chặn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?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5D30F37-A82D-43EF-8264-858F32C976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337380" y="1208561"/>
            <a:ext cx="4606199" cy="6909299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12337381" y="1085733"/>
            <a:ext cx="4864887" cy="7005037"/>
          </a:xfrm>
          <a:custGeom>
            <a:avLst/>
            <a:gdLst/>
            <a:ahLst/>
            <a:cxnLst/>
            <a:rect l="l" t="t" r="r" b="b"/>
            <a:pathLst>
              <a:path w="4333240" h="6239510">
                <a:moveTo>
                  <a:pt x="4333240" y="335280"/>
                </a:moveTo>
                <a:lnTo>
                  <a:pt x="0" y="335280"/>
                </a:lnTo>
                <a:lnTo>
                  <a:pt x="0" y="0"/>
                </a:lnTo>
                <a:lnTo>
                  <a:pt x="4333240" y="0"/>
                </a:lnTo>
                <a:lnTo>
                  <a:pt x="4333240" y="335280"/>
                </a:lnTo>
                <a:close/>
                <a:moveTo>
                  <a:pt x="4333240" y="5970270"/>
                </a:moveTo>
                <a:lnTo>
                  <a:pt x="4064000" y="5970270"/>
                </a:lnTo>
                <a:lnTo>
                  <a:pt x="4064000" y="6239510"/>
                </a:lnTo>
                <a:lnTo>
                  <a:pt x="4333240" y="6239510"/>
                </a:lnTo>
                <a:lnTo>
                  <a:pt x="4333240" y="5970270"/>
                </a:lnTo>
                <a:close/>
              </a:path>
            </a:pathLst>
          </a:custGeom>
          <a:solidFill>
            <a:srgbClr val="F1A5D6"/>
          </a:solidFill>
        </p:spPr>
      </p:sp>
      <p:sp>
        <p:nvSpPr>
          <p:cNvPr id="13" name="Freeform 13"/>
          <p:cNvSpPr/>
          <p:nvPr/>
        </p:nvSpPr>
        <p:spPr>
          <a:xfrm>
            <a:off x="12501350" y="1214056"/>
            <a:ext cx="911097" cy="134027"/>
          </a:xfrm>
          <a:custGeom>
            <a:avLst/>
            <a:gdLst/>
            <a:ahLst/>
            <a:cxnLst/>
            <a:rect l="l" t="t" r="r" b="b"/>
            <a:pathLst>
              <a:path w="811530" h="119380">
                <a:moveTo>
                  <a:pt x="119380" y="59690"/>
                </a:moveTo>
                <a:cubicBezTo>
                  <a:pt x="119380" y="92710"/>
                  <a:pt x="92710" y="119380"/>
                  <a:pt x="59690" y="119380"/>
                </a:cubicBezTo>
                <a:cubicBezTo>
                  <a:pt x="26670" y="119380"/>
                  <a:pt x="0" y="92710"/>
                  <a:pt x="0" y="59690"/>
                </a:cubicBezTo>
                <a:cubicBezTo>
                  <a:pt x="0" y="26670"/>
                  <a:pt x="26670" y="0"/>
                  <a:pt x="59690" y="0"/>
                </a:cubicBezTo>
                <a:cubicBezTo>
                  <a:pt x="92710" y="0"/>
                  <a:pt x="119380" y="26670"/>
                  <a:pt x="119380" y="59690"/>
                </a:cubicBezTo>
                <a:close/>
                <a:moveTo>
                  <a:pt x="406400" y="0"/>
                </a:moveTo>
                <a:cubicBezTo>
                  <a:pt x="373380" y="0"/>
                  <a:pt x="346710" y="26670"/>
                  <a:pt x="346710" y="59690"/>
                </a:cubicBezTo>
                <a:cubicBezTo>
                  <a:pt x="346710" y="92710"/>
                  <a:pt x="373380" y="119380"/>
                  <a:pt x="406400" y="119380"/>
                </a:cubicBezTo>
                <a:cubicBezTo>
                  <a:pt x="439420" y="119380"/>
                  <a:pt x="466090" y="92710"/>
                  <a:pt x="466090" y="59690"/>
                </a:cubicBezTo>
                <a:cubicBezTo>
                  <a:pt x="466090" y="26670"/>
                  <a:pt x="439420" y="0"/>
                  <a:pt x="406400" y="0"/>
                </a:cubicBezTo>
                <a:close/>
                <a:moveTo>
                  <a:pt x="751840" y="0"/>
                </a:moveTo>
                <a:cubicBezTo>
                  <a:pt x="718820" y="0"/>
                  <a:pt x="692150" y="26670"/>
                  <a:pt x="692150" y="59690"/>
                </a:cubicBezTo>
                <a:cubicBezTo>
                  <a:pt x="692150" y="92710"/>
                  <a:pt x="718820" y="119380"/>
                  <a:pt x="751840" y="119380"/>
                </a:cubicBezTo>
                <a:cubicBezTo>
                  <a:pt x="784860" y="119380"/>
                  <a:pt x="811530" y="92710"/>
                  <a:pt x="811530" y="59690"/>
                </a:cubicBezTo>
                <a:cubicBezTo>
                  <a:pt x="811530" y="26670"/>
                  <a:pt x="784860" y="0"/>
                  <a:pt x="75184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Freeform 14"/>
          <p:cNvSpPr/>
          <p:nvPr/>
        </p:nvSpPr>
        <p:spPr>
          <a:xfrm>
            <a:off x="16899994" y="1520607"/>
            <a:ext cx="302273" cy="6210858"/>
          </a:xfrm>
          <a:custGeom>
            <a:avLst/>
            <a:gdLst/>
            <a:ahLst/>
            <a:cxnLst/>
            <a:rect l="l" t="t" r="r" b="b"/>
            <a:pathLst>
              <a:path w="269240" h="5532120">
                <a:moveTo>
                  <a:pt x="269240" y="5532120"/>
                </a:moveTo>
                <a:lnTo>
                  <a:pt x="0" y="5532120"/>
                </a:lnTo>
                <a:lnTo>
                  <a:pt x="0" y="0"/>
                </a:lnTo>
                <a:lnTo>
                  <a:pt x="269240" y="0"/>
                </a:lnTo>
                <a:lnTo>
                  <a:pt x="269240" y="553212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Freeform 15"/>
          <p:cNvSpPr/>
          <p:nvPr/>
        </p:nvSpPr>
        <p:spPr>
          <a:xfrm>
            <a:off x="12280348" y="1028700"/>
            <a:ext cx="4978952" cy="7116251"/>
          </a:xfrm>
          <a:custGeom>
            <a:avLst/>
            <a:gdLst/>
            <a:ahLst/>
            <a:cxnLst/>
            <a:rect l="l" t="t" r="r" b="b"/>
            <a:pathLst>
              <a:path w="4434840" h="6338570">
                <a:moveTo>
                  <a:pt x="4147820" y="5826760"/>
                </a:moveTo>
                <a:lnTo>
                  <a:pt x="4182110" y="5788660"/>
                </a:lnTo>
                <a:lnTo>
                  <a:pt x="4250690" y="5849620"/>
                </a:lnTo>
                <a:lnTo>
                  <a:pt x="4319270" y="5788660"/>
                </a:lnTo>
                <a:lnTo>
                  <a:pt x="4353560" y="5826760"/>
                </a:lnTo>
                <a:lnTo>
                  <a:pt x="4251960" y="5919470"/>
                </a:lnTo>
                <a:lnTo>
                  <a:pt x="4147820" y="5826760"/>
                </a:lnTo>
                <a:close/>
                <a:moveTo>
                  <a:pt x="4182110" y="5567680"/>
                </a:moveTo>
                <a:lnTo>
                  <a:pt x="4250690" y="5506720"/>
                </a:lnTo>
                <a:lnTo>
                  <a:pt x="4319270" y="5567680"/>
                </a:lnTo>
                <a:lnTo>
                  <a:pt x="4353560" y="5529580"/>
                </a:lnTo>
                <a:lnTo>
                  <a:pt x="4251960" y="5436870"/>
                </a:lnTo>
                <a:lnTo>
                  <a:pt x="4150360" y="5529580"/>
                </a:lnTo>
                <a:lnTo>
                  <a:pt x="4182110" y="5567680"/>
                </a:lnTo>
                <a:close/>
                <a:moveTo>
                  <a:pt x="4434840" y="0"/>
                </a:moveTo>
                <a:lnTo>
                  <a:pt x="4434840" y="387350"/>
                </a:lnTo>
                <a:lnTo>
                  <a:pt x="4434840" y="438150"/>
                </a:lnTo>
                <a:lnTo>
                  <a:pt x="4434840" y="5351780"/>
                </a:lnTo>
                <a:lnTo>
                  <a:pt x="4434840" y="5403850"/>
                </a:lnTo>
                <a:lnTo>
                  <a:pt x="4434840" y="5660390"/>
                </a:lnTo>
                <a:lnTo>
                  <a:pt x="4434840" y="5721350"/>
                </a:lnTo>
                <a:lnTo>
                  <a:pt x="4434840" y="5969000"/>
                </a:lnTo>
                <a:lnTo>
                  <a:pt x="4434840" y="6029960"/>
                </a:lnTo>
                <a:lnTo>
                  <a:pt x="4434840" y="6338570"/>
                </a:lnTo>
                <a:lnTo>
                  <a:pt x="4064000" y="6338570"/>
                </a:lnTo>
                <a:lnTo>
                  <a:pt x="4064000" y="6338570"/>
                </a:lnTo>
                <a:lnTo>
                  <a:pt x="0" y="6338570"/>
                </a:lnTo>
                <a:lnTo>
                  <a:pt x="0" y="436880"/>
                </a:lnTo>
                <a:lnTo>
                  <a:pt x="0" y="436880"/>
                </a:lnTo>
                <a:lnTo>
                  <a:pt x="0" y="0"/>
                </a:lnTo>
                <a:lnTo>
                  <a:pt x="4434840" y="0"/>
                </a:lnTo>
                <a:close/>
                <a:moveTo>
                  <a:pt x="50800" y="386080"/>
                </a:moveTo>
                <a:lnTo>
                  <a:pt x="4384040" y="386080"/>
                </a:lnTo>
                <a:lnTo>
                  <a:pt x="4384040" y="50800"/>
                </a:lnTo>
                <a:lnTo>
                  <a:pt x="50800" y="50800"/>
                </a:lnTo>
                <a:lnTo>
                  <a:pt x="50800" y="386080"/>
                </a:lnTo>
                <a:close/>
                <a:moveTo>
                  <a:pt x="4064000" y="6031230"/>
                </a:moveTo>
                <a:lnTo>
                  <a:pt x="4064000" y="5970270"/>
                </a:lnTo>
                <a:lnTo>
                  <a:pt x="4064000" y="5722620"/>
                </a:lnTo>
                <a:lnTo>
                  <a:pt x="4064000" y="5661660"/>
                </a:lnTo>
                <a:lnTo>
                  <a:pt x="4064000" y="5405120"/>
                </a:lnTo>
                <a:lnTo>
                  <a:pt x="4064000" y="5353050"/>
                </a:lnTo>
                <a:lnTo>
                  <a:pt x="4064000" y="436880"/>
                </a:lnTo>
                <a:lnTo>
                  <a:pt x="50800" y="436880"/>
                </a:lnTo>
                <a:lnTo>
                  <a:pt x="50800" y="6289040"/>
                </a:lnTo>
                <a:lnTo>
                  <a:pt x="4064000" y="6289040"/>
                </a:lnTo>
                <a:lnTo>
                  <a:pt x="4064000" y="6031230"/>
                </a:lnTo>
                <a:close/>
                <a:moveTo>
                  <a:pt x="4384040" y="5403850"/>
                </a:moveTo>
                <a:lnTo>
                  <a:pt x="4114800" y="5403850"/>
                </a:lnTo>
                <a:lnTo>
                  <a:pt x="4114800" y="5660390"/>
                </a:lnTo>
                <a:lnTo>
                  <a:pt x="4384040" y="5660390"/>
                </a:lnTo>
                <a:lnTo>
                  <a:pt x="4384040" y="5403850"/>
                </a:lnTo>
                <a:close/>
                <a:moveTo>
                  <a:pt x="4114800" y="5721350"/>
                </a:moveTo>
                <a:lnTo>
                  <a:pt x="4114800" y="5969000"/>
                </a:lnTo>
                <a:lnTo>
                  <a:pt x="4384040" y="5969000"/>
                </a:lnTo>
                <a:lnTo>
                  <a:pt x="4384040" y="5721350"/>
                </a:lnTo>
                <a:lnTo>
                  <a:pt x="4114800" y="5721350"/>
                </a:lnTo>
                <a:close/>
                <a:moveTo>
                  <a:pt x="4384040" y="6031230"/>
                </a:moveTo>
                <a:lnTo>
                  <a:pt x="4114800" y="6031230"/>
                </a:lnTo>
                <a:lnTo>
                  <a:pt x="4114800" y="6289040"/>
                </a:lnTo>
                <a:lnTo>
                  <a:pt x="4384040" y="6289040"/>
                </a:lnTo>
                <a:lnTo>
                  <a:pt x="4384040" y="6031230"/>
                </a:lnTo>
                <a:close/>
                <a:moveTo>
                  <a:pt x="4384040" y="5351780"/>
                </a:moveTo>
                <a:lnTo>
                  <a:pt x="4384040" y="438150"/>
                </a:lnTo>
                <a:lnTo>
                  <a:pt x="4114800" y="438150"/>
                </a:lnTo>
                <a:lnTo>
                  <a:pt x="4114800" y="5351780"/>
                </a:lnTo>
                <a:lnTo>
                  <a:pt x="4384040" y="5351780"/>
                </a:lnTo>
                <a:close/>
                <a:moveTo>
                  <a:pt x="367030" y="224790"/>
                </a:moveTo>
                <a:cubicBezTo>
                  <a:pt x="367030" y="285750"/>
                  <a:pt x="317500" y="335280"/>
                  <a:pt x="256540" y="335280"/>
                </a:cubicBezTo>
                <a:cubicBezTo>
                  <a:pt x="195580" y="335280"/>
                  <a:pt x="146050" y="285750"/>
                  <a:pt x="146050" y="224790"/>
                </a:cubicBezTo>
                <a:cubicBezTo>
                  <a:pt x="146050" y="163830"/>
                  <a:pt x="195580" y="114300"/>
                  <a:pt x="256540" y="114300"/>
                </a:cubicBezTo>
                <a:cubicBezTo>
                  <a:pt x="317500" y="114300"/>
                  <a:pt x="367030" y="163830"/>
                  <a:pt x="367030" y="224790"/>
                </a:cubicBezTo>
                <a:close/>
                <a:moveTo>
                  <a:pt x="316230" y="224790"/>
                </a:moveTo>
                <a:cubicBezTo>
                  <a:pt x="316230" y="191770"/>
                  <a:pt x="289560" y="165100"/>
                  <a:pt x="256540" y="165100"/>
                </a:cubicBezTo>
                <a:cubicBezTo>
                  <a:pt x="223520" y="165100"/>
                  <a:pt x="196850" y="191770"/>
                  <a:pt x="196850" y="224790"/>
                </a:cubicBezTo>
                <a:cubicBezTo>
                  <a:pt x="196850" y="257810"/>
                  <a:pt x="223520" y="284480"/>
                  <a:pt x="256540" y="284480"/>
                </a:cubicBezTo>
                <a:cubicBezTo>
                  <a:pt x="289560" y="285750"/>
                  <a:pt x="316230" y="257810"/>
                  <a:pt x="316230" y="224790"/>
                </a:cubicBezTo>
                <a:close/>
                <a:moveTo>
                  <a:pt x="713740" y="224790"/>
                </a:moveTo>
                <a:cubicBezTo>
                  <a:pt x="713740" y="285750"/>
                  <a:pt x="664210" y="335280"/>
                  <a:pt x="603250" y="335280"/>
                </a:cubicBezTo>
                <a:cubicBezTo>
                  <a:pt x="542290" y="335280"/>
                  <a:pt x="492760" y="285750"/>
                  <a:pt x="492760" y="224790"/>
                </a:cubicBezTo>
                <a:cubicBezTo>
                  <a:pt x="492760" y="163830"/>
                  <a:pt x="541020" y="114300"/>
                  <a:pt x="603250" y="114300"/>
                </a:cubicBezTo>
                <a:cubicBezTo>
                  <a:pt x="664210" y="114300"/>
                  <a:pt x="713740" y="163830"/>
                  <a:pt x="713740" y="224790"/>
                </a:cubicBezTo>
                <a:close/>
                <a:moveTo>
                  <a:pt x="662940" y="224790"/>
                </a:moveTo>
                <a:cubicBezTo>
                  <a:pt x="662940" y="191770"/>
                  <a:pt x="636270" y="165100"/>
                  <a:pt x="603250" y="165100"/>
                </a:cubicBezTo>
                <a:cubicBezTo>
                  <a:pt x="570230" y="165100"/>
                  <a:pt x="543560" y="191770"/>
                  <a:pt x="543560" y="224790"/>
                </a:cubicBezTo>
                <a:cubicBezTo>
                  <a:pt x="543560" y="257810"/>
                  <a:pt x="570230" y="284480"/>
                  <a:pt x="603250" y="284480"/>
                </a:cubicBezTo>
                <a:cubicBezTo>
                  <a:pt x="636270" y="285750"/>
                  <a:pt x="662940" y="257810"/>
                  <a:pt x="662940" y="224790"/>
                </a:cubicBezTo>
                <a:close/>
                <a:moveTo>
                  <a:pt x="1060450" y="224790"/>
                </a:moveTo>
                <a:cubicBezTo>
                  <a:pt x="1060450" y="285750"/>
                  <a:pt x="1010920" y="335280"/>
                  <a:pt x="949960" y="335280"/>
                </a:cubicBezTo>
                <a:cubicBezTo>
                  <a:pt x="889000" y="335280"/>
                  <a:pt x="839470" y="285750"/>
                  <a:pt x="839470" y="224790"/>
                </a:cubicBezTo>
                <a:cubicBezTo>
                  <a:pt x="839470" y="163830"/>
                  <a:pt x="887730" y="114300"/>
                  <a:pt x="948690" y="114300"/>
                </a:cubicBezTo>
                <a:cubicBezTo>
                  <a:pt x="1009650" y="114300"/>
                  <a:pt x="1060450" y="163830"/>
                  <a:pt x="1060450" y="224790"/>
                </a:cubicBezTo>
                <a:close/>
                <a:moveTo>
                  <a:pt x="1009650" y="224790"/>
                </a:moveTo>
                <a:cubicBezTo>
                  <a:pt x="1009650" y="191770"/>
                  <a:pt x="982980" y="165100"/>
                  <a:pt x="949960" y="165100"/>
                </a:cubicBezTo>
                <a:cubicBezTo>
                  <a:pt x="916940" y="165100"/>
                  <a:pt x="890270" y="191770"/>
                  <a:pt x="890270" y="224790"/>
                </a:cubicBezTo>
                <a:cubicBezTo>
                  <a:pt x="890270" y="257810"/>
                  <a:pt x="916940" y="284480"/>
                  <a:pt x="949960" y="284480"/>
                </a:cubicBezTo>
                <a:cubicBezTo>
                  <a:pt x="981710" y="285750"/>
                  <a:pt x="1009650" y="257810"/>
                  <a:pt x="1009650" y="224790"/>
                </a:cubicBezTo>
                <a:close/>
                <a:moveTo>
                  <a:pt x="1207770" y="304800"/>
                </a:moveTo>
                <a:lnTo>
                  <a:pt x="4263390" y="304800"/>
                </a:lnTo>
                <a:lnTo>
                  <a:pt x="4263390" y="254000"/>
                </a:lnTo>
                <a:lnTo>
                  <a:pt x="1207770" y="254000"/>
                </a:lnTo>
                <a:lnTo>
                  <a:pt x="1207770" y="304800"/>
                </a:lnTo>
                <a:close/>
                <a:moveTo>
                  <a:pt x="1207770" y="177800"/>
                </a:moveTo>
                <a:lnTo>
                  <a:pt x="4263390" y="177800"/>
                </a:lnTo>
                <a:lnTo>
                  <a:pt x="4263390" y="127000"/>
                </a:lnTo>
                <a:lnTo>
                  <a:pt x="1207770" y="127000"/>
                </a:lnTo>
                <a:lnTo>
                  <a:pt x="1207770" y="177800"/>
                </a:lnTo>
                <a:close/>
              </a:path>
            </a:pathLst>
          </a:custGeom>
          <a:solidFill>
            <a:srgbClr val="2938FA"/>
          </a:solidFill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3802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7" name="Group 7"/>
          <p:cNvGrpSpPr/>
          <p:nvPr/>
        </p:nvGrpSpPr>
        <p:grpSpPr>
          <a:xfrm>
            <a:off x="0" y="7632755"/>
            <a:ext cx="16342894" cy="2654245"/>
            <a:chOff x="0" y="0"/>
            <a:chExt cx="21790525" cy="353899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790525" cy="3538993"/>
              <a:chOff x="0" y="0"/>
              <a:chExt cx="32006622" cy="51981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2390" y="72390"/>
                <a:ext cx="31861841" cy="5053406"/>
              </a:xfrm>
              <a:custGeom>
                <a:avLst/>
                <a:gdLst/>
                <a:ahLst/>
                <a:cxnLst/>
                <a:rect l="l" t="t" r="r" b="b"/>
                <a:pathLst>
                  <a:path w="31861841" h="5053406">
                    <a:moveTo>
                      <a:pt x="0" y="0"/>
                    </a:moveTo>
                    <a:lnTo>
                      <a:pt x="31861841" y="0"/>
                    </a:lnTo>
                    <a:lnTo>
                      <a:pt x="31861841" y="5053406"/>
                    </a:lnTo>
                    <a:lnTo>
                      <a:pt x="0" y="50534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EAF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32006623" cy="5198186"/>
              </a:xfrm>
              <a:custGeom>
                <a:avLst/>
                <a:gdLst/>
                <a:ahLst/>
                <a:cxnLst/>
                <a:rect l="l" t="t" r="r" b="b"/>
                <a:pathLst>
                  <a:path w="32006623" h="5198186">
                    <a:moveTo>
                      <a:pt x="31861841" y="5053406"/>
                    </a:moveTo>
                    <a:lnTo>
                      <a:pt x="32006623" y="5053406"/>
                    </a:lnTo>
                    <a:lnTo>
                      <a:pt x="32006623" y="5198186"/>
                    </a:lnTo>
                    <a:lnTo>
                      <a:pt x="31861841" y="5198186"/>
                    </a:lnTo>
                    <a:lnTo>
                      <a:pt x="31861841" y="505340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53406"/>
                    </a:lnTo>
                    <a:lnTo>
                      <a:pt x="0" y="5053406"/>
                    </a:lnTo>
                    <a:lnTo>
                      <a:pt x="0" y="144780"/>
                    </a:lnTo>
                    <a:close/>
                    <a:moveTo>
                      <a:pt x="0" y="5053406"/>
                    </a:moveTo>
                    <a:lnTo>
                      <a:pt x="144780" y="5053406"/>
                    </a:lnTo>
                    <a:lnTo>
                      <a:pt x="144780" y="5198186"/>
                    </a:lnTo>
                    <a:lnTo>
                      <a:pt x="0" y="5198186"/>
                    </a:lnTo>
                    <a:lnTo>
                      <a:pt x="0" y="5053406"/>
                    </a:lnTo>
                    <a:close/>
                    <a:moveTo>
                      <a:pt x="31861841" y="144780"/>
                    </a:moveTo>
                    <a:lnTo>
                      <a:pt x="32006623" y="144780"/>
                    </a:lnTo>
                    <a:lnTo>
                      <a:pt x="32006623" y="5053406"/>
                    </a:lnTo>
                    <a:lnTo>
                      <a:pt x="31861841" y="5053406"/>
                    </a:lnTo>
                    <a:lnTo>
                      <a:pt x="31861841" y="144780"/>
                    </a:lnTo>
                    <a:close/>
                    <a:moveTo>
                      <a:pt x="144780" y="5053406"/>
                    </a:moveTo>
                    <a:lnTo>
                      <a:pt x="31861841" y="5053406"/>
                    </a:lnTo>
                    <a:lnTo>
                      <a:pt x="31861841" y="5198186"/>
                    </a:lnTo>
                    <a:lnTo>
                      <a:pt x="144780" y="5198186"/>
                    </a:lnTo>
                    <a:lnTo>
                      <a:pt x="144780" y="5053406"/>
                    </a:lnTo>
                    <a:close/>
                    <a:moveTo>
                      <a:pt x="31861841" y="0"/>
                    </a:moveTo>
                    <a:lnTo>
                      <a:pt x="32006623" y="0"/>
                    </a:lnTo>
                    <a:lnTo>
                      <a:pt x="32006623" y="144780"/>
                    </a:lnTo>
                    <a:lnTo>
                      <a:pt x="31861841" y="144780"/>
                    </a:lnTo>
                    <a:lnTo>
                      <a:pt x="3186184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1861841" y="0"/>
                    </a:lnTo>
                    <a:lnTo>
                      <a:pt x="3186184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371600" y="934863"/>
              <a:ext cx="18775816" cy="1330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Kết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quả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chạy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IDSGAN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66694" y="582741"/>
            <a:ext cx="3234918" cy="9666159"/>
            <a:chOff x="0" y="0"/>
            <a:chExt cx="4313225" cy="12888212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13225" cy="4313225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287494"/>
              <a:ext cx="4313225" cy="4313225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574988"/>
              <a:ext cx="4313225" cy="4313225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mlp</a:t>
            </a:r>
            <a:endParaRPr lang="en-US" sz="2100" spc="126" dirty="0">
              <a:solidFill>
                <a:srgbClr val="2938FA"/>
              </a:solidFill>
              <a:latin typeface="Efour Digital Pro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6266694" y="489563"/>
            <a:ext cx="2021306" cy="9797437"/>
            <a:chOff x="0" y="0"/>
            <a:chExt cx="1463310" cy="70927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63309" cy="7092782"/>
            </a:xfrm>
            <a:custGeom>
              <a:avLst/>
              <a:gdLst/>
              <a:ahLst/>
              <a:cxnLst/>
              <a:rect l="l" t="t" r="r" b="b"/>
              <a:pathLst>
                <a:path w="1463309" h="7092782">
                  <a:moveTo>
                    <a:pt x="0" y="0"/>
                  </a:moveTo>
                  <a:lnTo>
                    <a:pt x="0" y="7092782"/>
                  </a:lnTo>
                  <a:lnTo>
                    <a:pt x="1463309" y="7092782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A1ECBD0-A57C-48D6-BE6B-A5C0989ED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868" y="843480"/>
            <a:ext cx="14727172" cy="640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29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knn</a:t>
            </a:r>
            <a:endParaRPr lang="en-US" sz="2100" spc="126" dirty="0">
              <a:solidFill>
                <a:srgbClr val="2938FA"/>
              </a:solidFill>
              <a:latin typeface="Efour Digital Pro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12BAA7-BA13-49F9-9E69-D3834708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90" y="760780"/>
            <a:ext cx="9573493" cy="32778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34D159-FD01-4E00-8D1B-2080D615B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90" y="4076700"/>
            <a:ext cx="5008010" cy="59404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EA1740-8E36-43D0-893D-81A6D35893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12"/>
          <a:stretch/>
        </p:blipFill>
        <p:spPr>
          <a:xfrm>
            <a:off x="8627433" y="611707"/>
            <a:ext cx="9410778" cy="25920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46EA9ED-E018-44E0-AABD-7205DEBF29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6330" y="3690175"/>
            <a:ext cx="5201880" cy="611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44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3802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7" name="Group 7"/>
          <p:cNvGrpSpPr/>
          <p:nvPr/>
        </p:nvGrpSpPr>
        <p:grpSpPr>
          <a:xfrm>
            <a:off x="0" y="7632755"/>
            <a:ext cx="16342894" cy="2654245"/>
            <a:chOff x="0" y="0"/>
            <a:chExt cx="21790525" cy="353899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790525" cy="3538993"/>
              <a:chOff x="0" y="0"/>
              <a:chExt cx="32006622" cy="51981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2390" y="72390"/>
                <a:ext cx="31861841" cy="5053406"/>
              </a:xfrm>
              <a:custGeom>
                <a:avLst/>
                <a:gdLst/>
                <a:ahLst/>
                <a:cxnLst/>
                <a:rect l="l" t="t" r="r" b="b"/>
                <a:pathLst>
                  <a:path w="31861841" h="5053406">
                    <a:moveTo>
                      <a:pt x="0" y="0"/>
                    </a:moveTo>
                    <a:lnTo>
                      <a:pt x="31861841" y="0"/>
                    </a:lnTo>
                    <a:lnTo>
                      <a:pt x="31861841" y="5053406"/>
                    </a:lnTo>
                    <a:lnTo>
                      <a:pt x="0" y="50534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EAF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32006623" cy="5198186"/>
              </a:xfrm>
              <a:custGeom>
                <a:avLst/>
                <a:gdLst/>
                <a:ahLst/>
                <a:cxnLst/>
                <a:rect l="l" t="t" r="r" b="b"/>
                <a:pathLst>
                  <a:path w="32006623" h="5198186">
                    <a:moveTo>
                      <a:pt x="31861841" y="5053406"/>
                    </a:moveTo>
                    <a:lnTo>
                      <a:pt x="32006623" y="5053406"/>
                    </a:lnTo>
                    <a:lnTo>
                      <a:pt x="32006623" y="5198186"/>
                    </a:lnTo>
                    <a:lnTo>
                      <a:pt x="31861841" y="5198186"/>
                    </a:lnTo>
                    <a:lnTo>
                      <a:pt x="31861841" y="505340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53406"/>
                    </a:lnTo>
                    <a:lnTo>
                      <a:pt x="0" y="5053406"/>
                    </a:lnTo>
                    <a:lnTo>
                      <a:pt x="0" y="144780"/>
                    </a:lnTo>
                    <a:close/>
                    <a:moveTo>
                      <a:pt x="0" y="5053406"/>
                    </a:moveTo>
                    <a:lnTo>
                      <a:pt x="144780" y="5053406"/>
                    </a:lnTo>
                    <a:lnTo>
                      <a:pt x="144780" y="5198186"/>
                    </a:lnTo>
                    <a:lnTo>
                      <a:pt x="0" y="5198186"/>
                    </a:lnTo>
                    <a:lnTo>
                      <a:pt x="0" y="5053406"/>
                    </a:lnTo>
                    <a:close/>
                    <a:moveTo>
                      <a:pt x="31861841" y="144780"/>
                    </a:moveTo>
                    <a:lnTo>
                      <a:pt x="32006623" y="144780"/>
                    </a:lnTo>
                    <a:lnTo>
                      <a:pt x="32006623" y="5053406"/>
                    </a:lnTo>
                    <a:lnTo>
                      <a:pt x="31861841" y="5053406"/>
                    </a:lnTo>
                    <a:lnTo>
                      <a:pt x="31861841" y="144780"/>
                    </a:lnTo>
                    <a:close/>
                    <a:moveTo>
                      <a:pt x="144780" y="5053406"/>
                    </a:moveTo>
                    <a:lnTo>
                      <a:pt x="31861841" y="5053406"/>
                    </a:lnTo>
                    <a:lnTo>
                      <a:pt x="31861841" y="5198186"/>
                    </a:lnTo>
                    <a:lnTo>
                      <a:pt x="144780" y="5198186"/>
                    </a:lnTo>
                    <a:lnTo>
                      <a:pt x="144780" y="5053406"/>
                    </a:lnTo>
                    <a:close/>
                    <a:moveTo>
                      <a:pt x="31861841" y="0"/>
                    </a:moveTo>
                    <a:lnTo>
                      <a:pt x="32006623" y="0"/>
                    </a:lnTo>
                    <a:lnTo>
                      <a:pt x="32006623" y="144780"/>
                    </a:lnTo>
                    <a:lnTo>
                      <a:pt x="31861841" y="144780"/>
                    </a:lnTo>
                    <a:lnTo>
                      <a:pt x="3186184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1861841" y="0"/>
                    </a:lnTo>
                    <a:lnTo>
                      <a:pt x="3186184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371600" y="934863"/>
              <a:ext cx="18775816" cy="1330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Kết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quả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chạy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IDSGAN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66694" y="582741"/>
            <a:ext cx="3234918" cy="9666159"/>
            <a:chOff x="0" y="0"/>
            <a:chExt cx="4313225" cy="12888212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13225" cy="4313225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287494"/>
              <a:ext cx="4313225" cy="4313225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574988"/>
              <a:ext cx="4313225" cy="4313225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knn</a:t>
            </a:r>
            <a:endParaRPr lang="en-US" sz="2100" spc="126" dirty="0">
              <a:solidFill>
                <a:srgbClr val="2938FA"/>
              </a:solidFill>
              <a:latin typeface="Efour Digital Pro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6266694" y="489563"/>
            <a:ext cx="2021306" cy="9797437"/>
            <a:chOff x="0" y="0"/>
            <a:chExt cx="1463310" cy="70927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63309" cy="7092782"/>
            </a:xfrm>
            <a:custGeom>
              <a:avLst/>
              <a:gdLst/>
              <a:ahLst/>
              <a:cxnLst/>
              <a:rect l="l" t="t" r="r" b="b"/>
              <a:pathLst>
                <a:path w="1463309" h="7092782">
                  <a:moveTo>
                    <a:pt x="0" y="0"/>
                  </a:moveTo>
                  <a:lnTo>
                    <a:pt x="0" y="7092782"/>
                  </a:lnTo>
                  <a:lnTo>
                    <a:pt x="1463309" y="7092782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73FD8003-39AC-4E9A-B8B4-A003B3AD0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829" y="760779"/>
            <a:ext cx="15858220" cy="66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6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lr</a:t>
            </a:r>
            <a:endParaRPr lang="en-US" sz="2100" spc="126" dirty="0">
              <a:solidFill>
                <a:srgbClr val="2938FA"/>
              </a:solidFill>
              <a:latin typeface="Efour Digital Pro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901529-D5AC-4FB3-AF50-FE7E03CA8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32" y="621753"/>
            <a:ext cx="8670919" cy="4299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1ECF4F-EF4A-453E-94D2-D059D977F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509" y="4703988"/>
            <a:ext cx="4564184" cy="5482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FAFED7-D181-483C-80BE-6BB61FE541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5452" y="745596"/>
            <a:ext cx="9112250" cy="38867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ECA774-3E4F-4CDC-A966-618157DB7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0" y="4601062"/>
            <a:ext cx="4800600" cy="554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01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3802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7" name="Group 7"/>
          <p:cNvGrpSpPr/>
          <p:nvPr/>
        </p:nvGrpSpPr>
        <p:grpSpPr>
          <a:xfrm>
            <a:off x="0" y="7632755"/>
            <a:ext cx="16342894" cy="2654245"/>
            <a:chOff x="0" y="0"/>
            <a:chExt cx="21790525" cy="353899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790525" cy="3538993"/>
              <a:chOff x="0" y="0"/>
              <a:chExt cx="32006622" cy="51981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2390" y="72390"/>
                <a:ext cx="31861841" cy="5053406"/>
              </a:xfrm>
              <a:custGeom>
                <a:avLst/>
                <a:gdLst/>
                <a:ahLst/>
                <a:cxnLst/>
                <a:rect l="l" t="t" r="r" b="b"/>
                <a:pathLst>
                  <a:path w="31861841" h="5053406">
                    <a:moveTo>
                      <a:pt x="0" y="0"/>
                    </a:moveTo>
                    <a:lnTo>
                      <a:pt x="31861841" y="0"/>
                    </a:lnTo>
                    <a:lnTo>
                      <a:pt x="31861841" y="5053406"/>
                    </a:lnTo>
                    <a:lnTo>
                      <a:pt x="0" y="50534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EAF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32006623" cy="5198186"/>
              </a:xfrm>
              <a:custGeom>
                <a:avLst/>
                <a:gdLst/>
                <a:ahLst/>
                <a:cxnLst/>
                <a:rect l="l" t="t" r="r" b="b"/>
                <a:pathLst>
                  <a:path w="32006623" h="5198186">
                    <a:moveTo>
                      <a:pt x="31861841" y="5053406"/>
                    </a:moveTo>
                    <a:lnTo>
                      <a:pt x="32006623" y="5053406"/>
                    </a:lnTo>
                    <a:lnTo>
                      <a:pt x="32006623" y="5198186"/>
                    </a:lnTo>
                    <a:lnTo>
                      <a:pt x="31861841" y="5198186"/>
                    </a:lnTo>
                    <a:lnTo>
                      <a:pt x="31861841" y="505340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53406"/>
                    </a:lnTo>
                    <a:lnTo>
                      <a:pt x="0" y="5053406"/>
                    </a:lnTo>
                    <a:lnTo>
                      <a:pt x="0" y="144780"/>
                    </a:lnTo>
                    <a:close/>
                    <a:moveTo>
                      <a:pt x="0" y="5053406"/>
                    </a:moveTo>
                    <a:lnTo>
                      <a:pt x="144780" y="5053406"/>
                    </a:lnTo>
                    <a:lnTo>
                      <a:pt x="144780" y="5198186"/>
                    </a:lnTo>
                    <a:lnTo>
                      <a:pt x="0" y="5198186"/>
                    </a:lnTo>
                    <a:lnTo>
                      <a:pt x="0" y="5053406"/>
                    </a:lnTo>
                    <a:close/>
                    <a:moveTo>
                      <a:pt x="31861841" y="144780"/>
                    </a:moveTo>
                    <a:lnTo>
                      <a:pt x="32006623" y="144780"/>
                    </a:lnTo>
                    <a:lnTo>
                      <a:pt x="32006623" y="5053406"/>
                    </a:lnTo>
                    <a:lnTo>
                      <a:pt x="31861841" y="5053406"/>
                    </a:lnTo>
                    <a:lnTo>
                      <a:pt x="31861841" y="144780"/>
                    </a:lnTo>
                    <a:close/>
                    <a:moveTo>
                      <a:pt x="144780" y="5053406"/>
                    </a:moveTo>
                    <a:lnTo>
                      <a:pt x="31861841" y="5053406"/>
                    </a:lnTo>
                    <a:lnTo>
                      <a:pt x="31861841" y="5198186"/>
                    </a:lnTo>
                    <a:lnTo>
                      <a:pt x="144780" y="5198186"/>
                    </a:lnTo>
                    <a:lnTo>
                      <a:pt x="144780" y="5053406"/>
                    </a:lnTo>
                    <a:close/>
                    <a:moveTo>
                      <a:pt x="31861841" y="0"/>
                    </a:moveTo>
                    <a:lnTo>
                      <a:pt x="32006623" y="0"/>
                    </a:lnTo>
                    <a:lnTo>
                      <a:pt x="32006623" y="144780"/>
                    </a:lnTo>
                    <a:lnTo>
                      <a:pt x="31861841" y="144780"/>
                    </a:lnTo>
                    <a:lnTo>
                      <a:pt x="3186184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1861841" y="0"/>
                    </a:lnTo>
                    <a:lnTo>
                      <a:pt x="3186184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371600" y="934863"/>
              <a:ext cx="18775816" cy="1330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Kết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quả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chạy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IDSGAN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66694" y="582741"/>
            <a:ext cx="3234918" cy="9666159"/>
            <a:chOff x="0" y="0"/>
            <a:chExt cx="4313225" cy="12888212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13225" cy="4313225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287494"/>
              <a:ext cx="4313225" cy="4313225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574988"/>
              <a:ext cx="4313225" cy="4313225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lr</a:t>
            </a:r>
            <a:endParaRPr lang="en-US" sz="2100" spc="126" dirty="0">
              <a:solidFill>
                <a:srgbClr val="2938FA"/>
              </a:solidFill>
              <a:latin typeface="Efour Digital Pro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6266694" y="489563"/>
            <a:ext cx="2021306" cy="9797437"/>
            <a:chOff x="0" y="0"/>
            <a:chExt cx="1463310" cy="70927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63309" cy="7092782"/>
            </a:xfrm>
            <a:custGeom>
              <a:avLst/>
              <a:gdLst/>
              <a:ahLst/>
              <a:cxnLst/>
              <a:rect l="l" t="t" r="r" b="b"/>
              <a:pathLst>
                <a:path w="1463309" h="7092782">
                  <a:moveTo>
                    <a:pt x="0" y="0"/>
                  </a:moveTo>
                  <a:lnTo>
                    <a:pt x="0" y="7092782"/>
                  </a:lnTo>
                  <a:lnTo>
                    <a:pt x="1463309" y="7092782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E1B4492-177B-4924-89AB-82BC9E2C3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88" y="864186"/>
            <a:ext cx="13618611" cy="63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03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svm</a:t>
            </a:r>
            <a:endParaRPr lang="en-US" sz="2100" spc="126" dirty="0">
              <a:solidFill>
                <a:srgbClr val="2938FA"/>
              </a:solidFill>
              <a:latin typeface="Efour Digital Pro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1C20A8-D86C-43EC-9901-8B12F1005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685687"/>
            <a:ext cx="8576552" cy="4377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7AFEBD-CC28-4C4C-9DC4-127FF38AB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5101732"/>
            <a:ext cx="4450611" cy="5084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F9A77-C49F-48D3-943E-551482F2E7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051"/>
          <a:stretch/>
        </p:blipFill>
        <p:spPr>
          <a:xfrm>
            <a:off x="9225399" y="760780"/>
            <a:ext cx="8960722" cy="3925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A3255D-BBBA-4A2E-A3D2-304012DD10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5101732"/>
            <a:ext cx="4581174" cy="50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2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3802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7" name="Group 7"/>
          <p:cNvGrpSpPr/>
          <p:nvPr/>
        </p:nvGrpSpPr>
        <p:grpSpPr>
          <a:xfrm>
            <a:off x="0" y="7632755"/>
            <a:ext cx="16342894" cy="2654245"/>
            <a:chOff x="0" y="0"/>
            <a:chExt cx="21790525" cy="353899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790525" cy="3538993"/>
              <a:chOff x="0" y="0"/>
              <a:chExt cx="32006622" cy="51981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2390" y="72390"/>
                <a:ext cx="31861841" cy="5053406"/>
              </a:xfrm>
              <a:custGeom>
                <a:avLst/>
                <a:gdLst/>
                <a:ahLst/>
                <a:cxnLst/>
                <a:rect l="l" t="t" r="r" b="b"/>
                <a:pathLst>
                  <a:path w="31861841" h="5053406">
                    <a:moveTo>
                      <a:pt x="0" y="0"/>
                    </a:moveTo>
                    <a:lnTo>
                      <a:pt x="31861841" y="0"/>
                    </a:lnTo>
                    <a:lnTo>
                      <a:pt x="31861841" y="5053406"/>
                    </a:lnTo>
                    <a:lnTo>
                      <a:pt x="0" y="50534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EAF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32006623" cy="5198186"/>
              </a:xfrm>
              <a:custGeom>
                <a:avLst/>
                <a:gdLst/>
                <a:ahLst/>
                <a:cxnLst/>
                <a:rect l="l" t="t" r="r" b="b"/>
                <a:pathLst>
                  <a:path w="32006623" h="5198186">
                    <a:moveTo>
                      <a:pt x="31861841" y="5053406"/>
                    </a:moveTo>
                    <a:lnTo>
                      <a:pt x="32006623" y="5053406"/>
                    </a:lnTo>
                    <a:lnTo>
                      <a:pt x="32006623" y="5198186"/>
                    </a:lnTo>
                    <a:lnTo>
                      <a:pt x="31861841" y="5198186"/>
                    </a:lnTo>
                    <a:lnTo>
                      <a:pt x="31861841" y="505340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53406"/>
                    </a:lnTo>
                    <a:lnTo>
                      <a:pt x="0" y="5053406"/>
                    </a:lnTo>
                    <a:lnTo>
                      <a:pt x="0" y="144780"/>
                    </a:lnTo>
                    <a:close/>
                    <a:moveTo>
                      <a:pt x="0" y="5053406"/>
                    </a:moveTo>
                    <a:lnTo>
                      <a:pt x="144780" y="5053406"/>
                    </a:lnTo>
                    <a:lnTo>
                      <a:pt x="144780" y="5198186"/>
                    </a:lnTo>
                    <a:lnTo>
                      <a:pt x="0" y="5198186"/>
                    </a:lnTo>
                    <a:lnTo>
                      <a:pt x="0" y="5053406"/>
                    </a:lnTo>
                    <a:close/>
                    <a:moveTo>
                      <a:pt x="31861841" y="144780"/>
                    </a:moveTo>
                    <a:lnTo>
                      <a:pt x="32006623" y="144780"/>
                    </a:lnTo>
                    <a:lnTo>
                      <a:pt x="32006623" y="5053406"/>
                    </a:lnTo>
                    <a:lnTo>
                      <a:pt x="31861841" y="5053406"/>
                    </a:lnTo>
                    <a:lnTo>
                      <a:pt x="31861841" y="144780"/>
                    </a:lnTo>
                    <a:close/>
                    <a:moveTo>
                      <a:pt x="144780" y="5053406"/>
                    </a:moveTo>
                    <a:lnTo>
                      <a:pt x="31861841" y="5053406"/>
                    </a:lnTo>
                    <a:lnTo>
                      <a:pt x="31861841" y="5198186"/>
                    </a:lnTo>
                    <a:lnTo>
                      <a:pt x="144780" y="5198186"/>
                    </a:lnTo>
                    <a:lnTo>
                      <a:pt x="144780" y="5053406"/>
                    </a:lnTo>
                    <a:close/>
                    <a:moveTo>
                      <a:pt x="31861841" y="0"/>
                    </a:moveTo>
                    <a:lnTo>
                      <a:pt x="32006623" y="0"/>
                    </a:lnTo>
                    <a:lnTo>
                      <a:pt x="32006623" y="144780"/>
                    </a:lnTo>
                    <a:lnTo>
                      <a:pt x="31861841" y="144780"/>
                    </a:lnTo>
                    <a:lnTo>
                      <a:pt x="3186184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1861841" y="0"/>
                    </a:lnTo>
                    <a:lnTo>
                      <a:pt x="3186184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371600" y="934863"/>
              <a:ext cx="18775816" cy="1330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Kết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quả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chạy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IDSGAN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66694" y="582741"/>
            <a:ext cx="3234918" cy="9666159"/>
            <a:chOff x="0" y="0"/>
            <a:chExt cx="4313225" cy="12888212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13225" cy="4313225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287494"/>
              <a:ext cx="4313225" cy="4313225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574988"/>
              <a:ext cx="4313225" cy="4313225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svm</a:t>
            </a:r>
            <a:endParaRPr lang="en-US" sz="2100" spc="126" dirty="0">
              <a:solidFill>
                <a:srgbClr val="2938FA"/>
              </a:solidFill>
              <a:latin typeface="Efour Digital Pro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6266694" y="489563"/>
            <a:ext cx="2021306" cy="9797437"/>
            <a:chOff x="0" y="0"/>
            <a:chExt cx="1463310" cy="70927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63309" cy="7092782"/>
            </a:xfrm>
            <a:custGeom>
              <a:avLst/>
              <a:gdLst/>
              <a:ahLst/>
              <a:cxnLst/>
              <a:rect l="l" t="t" r="r" b="b"/>
              <a:pathLst>
                <a:path w="1463309" h="7092782">
                  <a:moveTo>
                    <a:pt x="0" y="0"/>
                  </a:moveTo>
                  <a:lnTo>
                    <a:pt x="0" y="7092782"/>
                  </a:lnTo>
                  <a:lnTo>
                    <a:pt x="1463309" y="7092782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5CBB05F-9631-49D6-A88D-DFB5E238F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789" y="703468"/>
            <a:ext cx="14694187" cy="689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79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dt</a:t>
            </a:r>
          </a:p>
        </p:txBody>
      </p:sp>
      <p:sp>
        <p:nvSpPr>
          <p:cNvPr id="14" name="AutoShape 14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78CDD-5B0D-4470-A429-AC876A773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86" y="621507"/>
            <a:ext cx="7228638" cy="5131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EB9416-F49C-4082-946E-460545699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5542128"/>
            <a:ext cx="3505200" cy="4497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60D2E1-FE48-4790-902E-A2E32A494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527" y="615252"/>
            <a:ext cx="8536025" cy="4909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6A45C1-B428-49D0-BB85-44343FDEB0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6904" y="5295900"/>
            <a:ext cx="4164096" cy="49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13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3802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7" name="Group 7"/>
          <p:cNvGrpSpPr/>
          <p:nvPr/>
        </p:nvGrpSpPr>
        <p:grpSpPr>
          <a:xfrm>
            <a:off x="0" y="7632755"/>
            <a:ext cx="16342894" cy="2654245"/>
            <a:chOff x="0" y="0"/>
            <a:chExt cx="21790525" cy="353899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790525" cy="3538993"/>
              <a:chOff x="0" y="0"/>
              <a:chExt cx="32006622" cy="51981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2390" y="72390"/>
                <a:ext cx="31861841" cy="5053406"/>
              </a:xfrm>
              <a:custGeom>
                <a:avLst/>
                <a:gdLst/>
                <a:ahLst/>
                <a:cxnLst/>
                <a:rect l="l" t="t" r="r" b="b"/>
                <a:pathLst>
                  <a:path w="31861841" h="5053406">
                    <a:moveTo>
                      <a:pt x="0" y="0"/>
                    </a:moveTo>
                    <a:lnTo>
                      <a:pt x="31861841" y="0"/>
                    </a:lnTo>
                    <a:lnTo>
                      <a:pt x="31861841" y="5053406"/>
                    </a:lnTo>
                    <a:lnTo>
                      <a:pt x="0" y="50534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EAF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32006623" cy="5198186"/>
              </a:xfrm>
              <a:custGeom>
                <a:avLst/>
                <a:gdLst/>
                <a:ahLst/>
                <a:cxnLst/>
                <a:rect l="l" t="t" r="r" b="b"/>
                <a:pathLst>
                  <a:path w="32006623" h="5198186">
                    <a:moveTo>
                      <a:pt x="31861841" y="5053406"/>
                    </a:moveTo>
                    <a:lnTo>
                      <a:pt x="32006623" y="5053406"/>
                    </a:lnTo>
                    <a:lnTo>
                      <a:pt x="32006623" y="5198186"/>
                    </a:lnTo>
                    <a:lnTo>
                      <a:pt x="31861841" y="5198186"/>
                    </a:lnTo>
                    <a:lnTo>
                      <a:pt x="31861841" y="505340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53406"/>
                    </a:lnTo>
                    <a:lnTo>
                      <a:pt x="0" y="5053406"/>
                    </a:lnTo>
                    <a:lnTo>
                      <a:pt x="0" y="144780"/>
                    </a:lnTo>
                    <a:close/>
                    <a:moveTo>
                      <a:pt x="0" y="5053406"/>
                    </a:moveTo>
                    <a:lnTo>
                      <a:pt x="144780" y="5053406"/>
                    </a:lnTo>
                    <a:lnTo>
                      <a:pt x="144780" y="5198186"/>
                    </a:lnTo>
                    <a:lnTo>
                      <a:pt x="0" y="5198186"/>
                    </a:lnTo>
                    <a:lnTo>
                      <a:pt x="0" y="5053406"/>
                    </a:lnTo>
                    <a:close/>
                    <a:moveTo>
                      <a:pt x="31861841" y="144780"/>
                    </a:moveTo>
                    <a:lnTo>
                      <a:pt x="32006623" y="144780"/>
                    </a:lnTo>
                    <a:lnTo>
                      <a:pt x="32006623" y="5053406"/>
                    </a:lnTo>
                    <a:lnTo>
                      <a:pt x="31861841" y="5053406"/>
                    </a:lnTo>
                    <a:lnTo>
                      <a:pt x="31861841" y="144780"/>
                    </a:lnTo>
                    <a:close/>
                    <a:moveTo>
                      <a:pt x="144780" y="5053406"/>
                    </a:moveTo>
                    <a:lnTo>
                      <a:pt x="31861841" y="5053406"/>
                    </a:lnTo>
                    <a:lnTo>
                      <a:pt x="31861841" y="5198186"/>
                    </a:lnTo>
                    <a:lnTo>
                      <a:pt x="144780" y="5198186"/>
                    </a:lnTo>
                    <a:lnTo>
                      <a:pt x="144780" y="5053406"/>
                    </a:lnTo>
                    <a:close/>
                    <a:moveTo>
                      <a:pt x="31861841" y="0"/>
                    </a:moveTo>
                    <a:lnTo>
                      <a:pt x="32006623" y="0"/>
                    </a:lnTo>
                    <a:lnTo>
                      <a:pt x="32006623" y="144780"/>
                    </a:lnTo>
                    <a:lnTo>
                      <a:pt x="31861841" y="144780"/>
                    </a:lnTo>
                    <a:lnTo>
                      <a:pt x="3186184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1861841" y="0"/>
                    </a:lnTo>
                    <a:lnTo>
                      <a:pt x="3186184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371600" y="934863"/>
              <a:ext cx="18775816" cy="1330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Kết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quả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chạy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IDSGAN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66694" y="582741"/>
            <a:ext cx="3234918" cy="9666159"/>
            <a:chOff x="0" y="0"/>
            <a:chExt cx="4313225" cy="12888212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13225" cy="4313225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287494"/>
              <a:ext cx="4313225" cy="4313225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574988"/>
              <a:ext cx="4313225" cy="4313225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dt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6266694" y="489563"/>
            <a:ext cx="2021306" cy="9797437"/>
            <a:chOff x="0" y="0"/>
            <a:chExt cx="1463310" cy="70927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63309" cy="7092782"/>
            </a:xfrm>
            <a:custGeom>
              <a:avLst/>
              <a:gdLst/>
              <a:ahLst/>
              <a:cxnLst/>
              <a:rect l="l" t="t" r="r" b="b"/>
              <a:pathLst>
                <a:path w="1463309" h="7092782">
                  <a:moveTo>
                    <a:pt x="0" y="0"/>
                  </a:moveTo>
                  <a:lnTo>
                    <a:pt x="0" y="7092782"/>
                  </a:lnTo>
                  <a:lnTo>
                    <a:pt x="1463309" y="7092782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56A4F40-3087-4EF7-8378-F8CFFA338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38" y="627499"/>
            <a:ext cx="15006524" cy="67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14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rf</a:t>
            </a:r>
          </a:p>
        </p:txBody>
      </p:sp>
      <p:sp>
        <p:nvSpPr>
          <p:cNvPr id="14" name="AutoShape 14"/>
          <p:cNvSpPr/>
          <p:nvPr/>
        </p:nvSpPr>
        <p:spPr>
          <a:xfrm>
            <a:off x="62535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6B3262-503E-4B9F-BFF1-793E60FFD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0" y="659633"/>
            <a:ext cx="9718543" cy="5003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AFC44-4A14-4785-AFD3-4C863F1E7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490" y="5361554"/>
            <a:ext cx="3758551" cy="4635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0455D1-5786-4C54-AE2C-52B8391F3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400" y="5210390"/>
            <a:ext cx="4156265" cy="4786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27CC1-CF85-48C2-B7D8-A6500972D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710" y="638154"/>
            <a:ext cx="9982762" cy="39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xplosion: 14 Points 27">
            <a:extLst>
              <a:ext uri="{FF2B5EF4-FFF2-40B4-BE49-F238E27FC236}">
                <a16:creationId xmlns:a16="http://schemas.microsoft.com/office/drawing/2014/main" id="{3054BE86-EEA8-439B-8D51-292BF5EAE8A1}"/>
              </a:ext>
            </a:extLst>
          </p:cNvPr>
          <p:cNvSpPr/>
          <p:nvPr/>
        </p:nvSpPr>
        <p:spPr>
          <a:xfrm>
            <a:off x="8641862" y="2927035"/>
            <a:ext cx="5522372" cy="2647835"/>
          </a:xfrm>
          <a:prstGeom prst="irregularSeal2">
            <a:avLst/>
          </a:prstGeom>
          <a:solidFill>
            <a:srgbClr val="F8E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VT323" panose="00000509000000000000" pitchFamily="49" charset="0"/>
              </a:rPr>
              <a:t>Data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VT323" panose="00000509000000000000" pitchFamily="49" charset="0"/>
              </a:rPr>
              <a:t> Source 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79574" y="77531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03847" y="-289657"/>
            <a:ext cx="1185037" cy="118503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18288000" cy="620841"/>
            <a:chOff x="0" y="0"/>
            <a:chExt cx="13239462" cy="4494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39462" cy="449453"/>
            </a:xfrm>
            <a:custGeom>
              <a:avLst/>
              <a:gdLst/>
              <a:ahLst/>
              <a:cxnLst/>
              <a:rect l="l" t="t" r="r" b="b"/>
              <a:pathLst>
                <a:path w="13239462" h="449453">
                  <a:moveTo>
                    <a:pt x="0" y="0"/>
                  </a:moveTo>
                  <a:lnTo>
                    <a:pt x="0" y="449453"/>
                  </a:lnTo>
                  <a:lnTo>
                    <a:pt x="13239462" y="449453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789942" y="132849"/>
            <a:ext cx="13469358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Make it outside the box•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-152399" y="0"/>
            <a:ext cx="4849847" cy="10287000"/>
            <a:chOff x="0" y="0"/>
            <a:chExt cx="1463310" cy="74471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3309" cy="7447197"/>
            </a:xfrm>
            <a:custGeom>
              <a:avLst/>
              <a:gdLst/>
              <a:ahLst/>
              <a:cxnLst/>
              <a:rect l="l" t="t" r="r" b="b"/>
              <a:pathLst>
                <a:path w="1463309" h="7447197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9574" y="643823"/>
            <a:ext cx="4367952" cy="9666160"/>
            <a:chOff x="0" y="0"/>
            <a:chExt cx="4313225" cy="12888213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13225" cy="4313225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4287494"/>
              <a:ext cx="4313225" cy="431322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8574988"/>
              <a:ext cx="4313225" cy="4313225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E9E27C-B7E1-466A-9D01-C9AB1907E9C3}"/>
              </a:ext>
            </a:extLst>
          </p:cNvPr>
          <p:cNvSpPr/>
          <p:nvPr/>
        </p:nvSpPr>
        <p:spPr>
          <a:xfrm>
            <a:off x="8431248" y="948674"/>
            <a:ext cx="5943600" cy="1524000"/>
          </a:xfrm>
          <a:prstGeom prst="roundRect">
            <a:avLst/>
          </a:prstGeom>
          <a:solidFill>
            <a:srgbClr val="F8E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2"/>
                </a:solidFill>
                <a:latin typeface="EFour Digital Pro" panose="02000500000000000000" pitchFamily="2" charset="0"/>
                <a:ea typeface="FangSong" panose="020B0503020204020204" pitchFamily="49" charset="-122"/>
              </a:rPr>
              <a:t>Classic IDPS</a:t>
            </a:r>
          </a:p>
        </p:txBody>
      </p:sp>
      <p:sp>
        <p:nvSpPr>
          <p:cNvPr id="22" name="Scroll: Vertical 21">
            <a:extLst>
              <a:ext uri="{FF2B5EF4-FFF2-40B4-BE49-F238E27FC236}">
                <a16:creationId xmlns:a16="http://schemas.microsoft.com/office/drawing/2014/main" id="{CC546DF5-F51B-46C6-91CD-E7B9CE8E8293}"/>
              </a:ext>
            </a:extLst>
          </p:cNvPr>
          <p:cNvSpPr/>
          <p:nvPr/>
        </p:nvSpPr>
        <p:spPr>
          <a:xfrm>
            <a:off x="9910560" y="7295108"/>
            <a:ext cx="3434588" cy="2339319"/>
          </a:xfrm>
          <a:prstGeom prst="verticalScroll">
            <a:avLst/>
          </a:prstGeom>
          <a:solidFill>
            <a:srgbClr val="F8E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VT323" panose="00000509000000000000" pitchFamily="49" charset="0"/>
              </a:rPr>
              <a:t>Generate Alerts / Reports</a:t>
            </a:r>
          </a:p>
        </p:txBody>
      </p:sp>
      <p:sp>
        <p:nvSpPr>
          <p:cNvPr id="23" name="Flowchart: Off-page Connector 22">
            <a:extLst>
              <a:ext uri="{FF2B5EF4-FFF2-40B4-BE49-F238E27FC236}">
                <a16:creationId xmlns:a16="http://schemas.microsoft.com/office/drawing/2014/main" id="{CC664205-EEF1-43FD-9FD3-A6DFA90C7B24}"/>
              </a:ext>
            </a:extLst>
          </p:cNvPr>
          <p:cNvSpPr/>
          <p:nvPr/>
        </p:nvSpPr>
        <p:spPr>
          <a:xfrm>
            <a:off x="5029791" y="2224886"/>
            <a:ext cx="2660106" cy="1105016"/>
          </a:xfrm>
          <a:prstGeom prst="flowChartOffpageConnector">
            <a:avLst/>
          </a:prstGeom>
          <a:solidFill>
            <a:srgbClr val="F8E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VT323" panose="00000509000000000000" pitchFamily="49" charset="0"/>
              </a:rPr>
              <a:t>Signature-based Detection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6E804D-0FAC-4BF5-9F26-272F1E2DC196}"/>
              </a:ext>
            </a:extLst>
          </p:cNvPr>
          <p:cNvSpPr/>
          <p:nvPr/>
        </p:nvSpPr>
        <p:spPr>
          <a:xfrm>
            <a:off x="5029791" y="4972049"/>
            <a:ext cx="3234918" cy="1676400"/>
          </a:xfrm>
          <a:prstGeom prst="rect">
            <a:avLst/>
          </a:prstGeom>
          <a:solidFill>
            <a:srgbClr val="F8E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VT323" panose="00000509000000000000" pitchFamily="49" charset="0"/>
              </a:rPr>
              <a:t>Match Pattern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A08137-C310-4156-A4B1-2B0E6D0C558D}"/>
              </a:ext>
            </a:extLst>
          </p:cNvPr>
          <p:cNvSpPr/>
          <p:nvPr/>
        </p:nvSpPr>
        <p:spPr>
          <a:xfrm>
            <a:off x="14796803" y="4972049"/>
            <a:ext cx="3234918" cy="1676400"/>
          </a:xfrm>
          <a:prstGeom prst="rect">
            <a:avLst/>
          </a:prstGeom>
          <a:solidFill>
            <a:srgbClr val="F8E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2"/>
                </a:solidFill>
                <a:latin typeface="VT323" panose="00000509000000000000" pitchFamily="49" charset="0"/>
              </a:rPr>
              <a:t>Generate Activity</a:t>
            </a:r>
          </a:p>
          <a:p>
            <a:pPr algn="ctr"/>
            <a:r>
              <a:rPr lang="en-US" sz="3200">
                <a:solidFill>
                  <a:schemeClr val="tx2"/>
                </a:solidFill>
                <a:latin typeface="VT323" panose="00000509000000000000" pitchFamily="49" charset="0"/>
              </a:rPr>
              <a:t>Profile</a:t>
            </a:r>
            <a:endParaRPr lang="en-US" sz="3200" dirty="0">
              <a:solidFill>
                <a:schemeClr val="tx2"/>
              </a:solidFill>
              <a:latin typeface="VT323" panose="00000509000000000000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ADB8296-1015-4BCE-8468-00A23018BCFA}"/>
              </a:ext>
            </a:extLst>
          </p:cNvPr>
          <p:cNvSpPr/>
          <p:nvPr/>
        </p:nvSpPr>
        <p:spPr>
          <a:xfrm>
            <a:off x="14796803" y="8101871"/>
            <a:ext cx="3234918" cy="1676400"/>
          </a:xfrm>
          <a:prstGeom prst="rect">
            <a:avLst/>
          </a:prstGeom>
          <a:solidFill>
            <a:srgbClr val="F8E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VT323" panose="00000509000000000000" pitchFamily="49" charset="0"/>
              </a:rPr>
              <a:t>Detect Anomalies </a:t>
            </a:r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30704C09-FA2D-4CF5-8FF0-E81A1F44170C}"/>
              </a:ext>
            </a:extLst>
          </p:cNvPr>
          <p:cNvSpPr/>
          <p:nvPr/>
        </p:nvSpPr>
        <p:spPr>
          <a:xfrm>
            <a:off x="4780350" y="8290596"/>
            <a:ext cx="3733800" cy="1676400"/>
          </a:xfrm>
          <a:prstGeom prst="flowChartMagneticDisk">
            <a:avLst/>
          </a:prstGeom>
          <a:solidFill>
            <a:srgbClr val="F8E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  <a:latin typeface="VT323" panose="00000509000000000000" pitchFamily="49" charset="0"/>
              </a:rPr>
              <a:t>Security Rules</a:t>
            </a:r>
          </a:p>
        </p:txBody>
      </p:sp>
      <p:sp>
        <p:nvSpPr>
          <p:cNvPr id="30" name="Flowchart: Off-page Connector 29">
            <a:extLst>
              <a:ext uri="{FF2B5EF4-FFF2-40B4-BE49-F238E27FC236}">
                <a16:creationId xmlns:a16="http://schemas.microsoft.com/office/drawing/2014/main" id="{64300BE9-108E-4ED3-80A1-9F86C635C5F0}"/>
              </a:ext>
            </a:extLst>
          </p:cNvPr>
          <p:cNvSpPr/>
          <p:nvPr/>
        </p:nvSpPr>
        <p:spPr>
          <a:xfrm>
            <a:off x="15084209" y="2525840"/>
            <a:ext cx="2660106" cy="1105016"/>
          </a:xfrm>
          <a:prstGeom prst="flowChartOffpageConnector">
            <a:avLst/>
          </a:prstGeom>
          <a:solidFill>
            <a:srgbClr val="F8EA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VT323" panose="00000509000000000000" pitchFamily="49" charset="0"/>
              </a:rPr>
              <a:t>Anomaly-based Detection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DED192-CBDD-48A8-9725-0FF02C821103}"/>
              </a:ext>
            </a:extLst>
          </p:cNvPr>
          <p:cNvCxnSpPr>
            <a:cxnSpLocks/>
            <a:stCxn id="28" idx="1"/>
            <a:endCxn id="25" idx="0"/>
          </p:cNvCxnSpPr>
          <p:nvPr/>
        </p:nvCxnSpPr>
        <p:spPr>
          <a:xfrm flipH="1">
            <a:off x="6647250" y="4505561"/>
            <a:ext cx="1994612" cy="466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0F0704-9141-45F4-BBAA-C6B6F326584E}"/>
              </a:ext>
            </a:extLst>
          </p:cNvPr>
          <p:cNvCxnSpPr>
            <a:cxnSpLocks/>
            <a:stCxn id="28" idx="3"/>
            <a:endCxn id="26" idx="0"/>
          </p:cNvCxnSpPr>
          <p:nvPr/>
        </p:nvCxnSpPr>
        <p:spPr>
          <a:xfrm>
            <a:off x="14164234" y="3741612"/>
            <a:ext cx="2250028" cy="12304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85E5789-B5A6-4C62-BA18-7B311717038D}"/>
              </a:ext>
            </a:extLst>
          </p:cNvPr>
          <p:cNvCxnSpPr>
            <a:stCxn id="29" idx="1"/>
            <a:endCxn id="25" idx="2"/>
          </p:cNvCxnSpPr>
          <p:nvPr/>
        </p:nvCxnSpPr>
        <p:spPr>
          <a:xfrm flipV="1">
            <a:off x="6647250" y="6648449"/>
            <a:ext cx="0" cy="16421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74242A8-88FE-4BD3-87AA-B36575B33D51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>
          <a:xfrm>
            <a:off x="8264709" y="5810249"/>
            <a:ext cx="1938266" cy="26545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313FC5-AF77-4636-BF19-ED286E3C234C}"/>
              </a:ext>
            </a:extLst>
          </p:cNvPr>
          <p:cNvCxnSpPr>
            <a:cxnSpLocks/>
            <a:stCxn id="27" idx="1"/>
            <a:endCxn id="22" idx="3"/>
          </p:cNvCxnSpPr>
          <p:nvPr/>
        </p:nvCxnSpPr>
        <p:spPr>
          <a:xfrm flipH="1" flipV="1">
            <a:off x="13052733" y="8464768"/>
            <a:ext cx="1744070" cy="475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E1D994-FDEF-4406-A00C-C4B3F6F218D7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16414262" y="6648449"/>
            <a:ext cx="0" cy="145342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>
            <a:extLst>
              <a:ext uri="{FF2B5EF4-FFF2-40B4-BE49-F238E27FC236}">
                <a16:creationId xmlns:a16="http://schemas.microsoft.com/office/drawing/2014/main" id="{5B13FEE3-BD14-4A0B-A3E3-81DD85F05D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897"/>
          <a:stretch/>
        </p:blipFill>
        <p:spPr>
          <a:xfrm>
            <a:off x="100135" y="589141"/>
            <a:ext cx="4408332" cy="5245590"/>
          </a:xfrm>
          <a:prstGeom prst="rect">
            <a:avLst/>
          </a:prstGeom>
        </p:spPr>
      </p:pic>
      <p:sp>
        <p:nvSpPr>
          <p:cNvPr id="51" name="Freeform 21">
            <a:extLst>
              <a:ext uri="{FF2B5EF4-FFF2-40B4-BE49-F238E27FC236}">
                <a16:creationId xmlns:a16="http://schemas.microsoft.com/office/drawing/2014/main" id="{16474C8E-C310-4B71-B4F1-B21426220B3E}"/>
              </a:ext>
            </a:extLst>
          </p:cNvPr>
          <p:cNvSpPr/>
          <p:nvPr/>
        </p:nvSpPr>
        <p:spPr>
          <a:xfrm>
            <a:off x="89291" y="5844346"/>
            <a:ext cx="4399688" cy="4399220"/>
          </a:xfrm>
          <a:custGeom>
            <a:avLst/>
            <a:gdLst/>
            <a:ahLst/>
            <a:cxnLst/>
            <a:rect l="l" t="t" r="r" b="b"/>
            <a:pathLst>
              <a:path w="6149340" h="5613400">
                <a:moveTo>
                  <a:pt x="6149340" y="5613400"/>
                </a:moveTo>
                <a:lnTo>
                  <a:pt x="0" y="5613400"/>
                </a:lnTo>
                <a:lnTo>
                  <a:pt x="0" y="0"/>
                </a:lnTo>
                <a:lnTo>
                  <a:pt x="6148070" y="0"/>
                </a:lnTo>
                <a:lnTo>
                  <a:pt x="6149340" y="5613400"/>
                </a:lnTo>
                <a:lnTo>
                  <a:pt x="6149340" y="5613400"/>
                </a:lnTo>
                <a:close/>
              </a:path>
            </a:pathLst>
          </a:cu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73314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489563"/>
            <a:ext cx="18288000" cy="9797437"/>
            <a:chOff x="0" y="0"/>
            <a:chExt cx="13239462" cy="7092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39462" cy="7092782"/>
            </a:xfrm>
            <a:custGeom>
              <a:avLst/>
              <a:gdLst/>
              <a:ahLst/>
              <a:cxnLst/>
              <a:rect l="l" t="t" r="r" b="b"/>
              <a:pathLst>
                <a:path w="13239462" h="7092782">
                  <a:moveTo>
                    <a:pt x="0" y="0"/>
                  </a:moveTo>
                  <a:lnTo>
                    <a:pt x="0" y="7092782"/>
                  </a:lnTo>
                  <a:lnTo>
                    <a:pt x="13239462" y="7092782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93802" y="768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7" name="Group 7"/>
          <p:cNvGrpSpPr/>
          <p:nvPr/>
        </p:nvGrpSpPr>
        <p:grpSpPr>
          <a:xfrm>
            <a:off x="0" y="7632755"/>
            <a:ext cx="16342894" cy="2654245"/>
            <a:chOff x="0" y="0"/>
            <a:chExt cx="21790525" cy="353899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790525" cy="3538993"/>
              <a:chOff x="0" y="0"/>
              <a:chExt cx="32006622" cy="51981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2390" y="72390"/>
                <a:ext cx="31861841" cy="5053406"/>
              </a:xfrm>
              <a:custGeom>
                <a:avLst/>
                <a:gdLst/>
                <a:ahLst/>
                <a:cxnLst/>
                <a:rect l="l" t="t" r="r" b="b"/>
                <a:pathLst>
                  <a:path w="31861841" h="5053406">
                    <a:moveTo>
                      <a:pt x="0" y="0"/>
                    </a:moveTo>
                    <a:lnTo>
                      <a:pt x="31861841" y="0"/>
                    </a:lnTo>
                    <a:lnTo>
                      <a:pt x="31861841" y="5053406"/>
                    </a:lnTo>
                    <a:lnTo>
                      <a:pt x="0" y="50534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EAF3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32006623" cy="5198186"/>
              </a:xfrm>
              <a:custGeom>
                <a:avLst/>
                <a:gdLst/>
                <a:ahLst/>
                <a:cxnLst/>
                <a:rect l="l" t="t" r="r" b="b"/>
                <a:pathLst>
                  <a:path w="32006623" h="5198186">
                    <a:moveTo>
                      <a:pt x="31861841" y="5053406"/>
                    </a:moveTo>
                    <a:lnTo>
                      <a:pt x="32006623" y="5053406"/>
                    </a:lnTo>
                    <a:lnTo>
                      <a:pt x="32006623" y="5198186"/>
                    </a:lnTo>
                    <a:lnTo>
                      <a:pt x="31861841" y="5198186"/>
                    </a:lnTo>
                    <a:lnTo>
                      <a:pt x="31861841" y="5053406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53406"/>
                    </a:lnTo>
                    <a:lnTo>
                      <a:pt x="0" y="5053406"/>
                    </a:lnTo>
                    <a:lnTo>
                      <a:pt x="0" y="144780"/>
                    </a:lnTo>
                    <a:close/>
                    <a:moveTo>
                      <a:pt x="0" y="5053406"/>
                    </a:moveTo>
                    <a:lnTo>
                      <a:pt x="144780" y="5053406"/>
                    </a:lnTo>
                    <a:lnTo>
                      <a:pt x="144780" y="5198186"/>
                    </a:lnTo>
                    <a:lnTo>
                      <a:pt x="0" y="5198186"/>
                    </a:lnTo>
                    <a:lnTo>
                      <a:pt x="0" y="5053406"/>
                    </a:lnTo>
                    <a:close/>
                    <a:moveTo>
                      <a:pt x="31861841" y="144780"/>
                    </a:moveTo>
                    <a:lnTo>
                      <a:pt x="32006623" y="144780"/>
                    </a:lnTo>
                    <a:lnTo>
                      <a:pt x="32006623" y="5053406"/>
                    </a:lnTo>
                    <a:lnTo>
                      <a:pt x="31861841" y="5053406"/>
                    </a:lnTo>
                    <a:lnTo>
                      <a:pt x="31861841" y="144780"/>
                    </a:lnTo>
                    <a:close/>
                    <a:moveTo>
                      <a:pt x="144780" y="5053406"/>
                    </a:moveTo>
                    <a:lnTo>
                      <a:pt x="31861841" y="5053406"/>
                    </a:lnTo>
                    <a:lnTo>
                      <a:pt x="31861841" y="5198186"/>
                    </a:lnTo>
                    <a:lnTo>
                      <a:pt x="144780" y="5198186"/>
                    </a:lnTo>
                    <a:lnTo>
                      <a:pt x="144780" y="5053406"/>
                    </a:lnTo>
                    <a:close/>
                    <a:moveTo>
                      <a:pt x="31861841" y="0"/>
                    </a:moveTo>
                    <a:lnTo>
                      <a:pt x="32006623" y="0"/>
                    </a:lnTo>
                    <a:lnTo>
                      <a:pt x="32006623" y="144780"/>
                    </a:lnTo>
                    <a:lnTo>
                      <a:pt x="31861841" y="144780"/>
                    </a:lnTo>
                    <a:lnTo>
                      <a:pt x="31861841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1861841" y="0"/>
                    </a:lnTo>
                    <a:lnTo>
                      <a:pt x="31861841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2938FA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371600" y="934863"/>
              <a:ext cx="18775816" cy="13306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Kết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quả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6800" spc="68" dirty="0" err="1">
                  <a:solidFill>
                    <a:srgbClr val="2938FA"/>
                  </a:solidFill>
                  <a:latin typeface="VT323"/>
                </a:rPr>
                <a:t>chạy</a:t>
              </a:r>
              <a:r>
                <a:rPr lang="en-US" sz="6800" spc="68" dirty="0">
                  <a:solidFill>
                    <a:srgbClr val="2938FA"/>
                  </a:solidFill>
                  <a:latin typeface="VT323"/>
                </a:rPr>
                <a:t> IDSGAN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266694" y="582741"/>
            <a:ext cx="3234918" cy="9666159"/>
            <a:chOff x="0" y="0"/>
            <a:chExt cx="4313225" cy="12888212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13225" cy="4313225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287494"/>
              <a:ext cx="4313225" cy="4313225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8574988"/>
              <a:ext cx="4313225" cy="4313225"/>
            </a:xfrm>
            <a:prstGeom prst="rect">
              <a:avLst/>
            </a:prstGeom>
          </p:spPr>
        </p:pic>
      </p:grpSp>
      <p:sp>
        <p:nvSpPr>
          <p:cNvPr id="23" name="TextBox 23"/>
          <p:cNvSpPr txBox="1"/>
          <p:nvPr/>
        </p:nvSpPr>
        <p:spPr>
          <a:xfrm>
            <a:off x="2961967" y="100668"/>
            <a:ext cx="14297333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Training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gan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- rf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9790" y="-309317"/>
            <a:ext cx="1185037" cy="1185037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6266694" y="489563"/>
            <a:ext cx="2021306" cy="9797437"/>
            <a:chOff x="0" y="0"/>
            <a:chExt cx="1463310" cy="709278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63309" cy="7092782"/>
            </a:xfrm>
            <a:custGeom>
              <a:avLst/>
              <a:gdLst/>
              <a:ahLst/>
              <a:cxnLst/>
              <a:rect l="l" t="t" r="r" b="b"/>
              <a:pathLst>
                <a:path w="1463309" h="7092782">
                  <a:moveTo>
                    <a:pt x="0" y="0"/>
                  </a:moveTo>
                  <a:lnTo>
                    <a:pt x="0" y="7092782"/>
                  </a:lnTo>
                  <a:lnTo>
                    <a:pt x="1463309" y="7092782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031822"/>
                  </a:moveTo>
                  <a:lnTo>
                    <a:pt x="59690" y="7031822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031822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775236A-92CC-4690-853F-5F98AB6CC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04" y="864186"/>
            <a:ext cx="14034194" cy="65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4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7674" y="846486"/>
            <a:ext cx="14270665" cy="7758999"/>
            <a:chOff x="0" y="0"/>
            <a:chExt cx="27948279" cy="151955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008668" y="1331424"/>
            <a:ext cx="14270665" cy="7758999"/>
            <a:chOff x="0" y="0"/>
            <a:chExt cx="27948279" cy="15195556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499661" y="1816361"/>
            <a:ext cx="14270665" cy="7758999"/>
            <a:chOff x="0" y="0"/>
            <a:chExt cx="27948279" cy="15195556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1594139" y="918701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12" name="Group 12"/>
          <p:cNvGrpSpPr/>
          <p:nvPr/>
        </p:nvGrpSpPr>
        <p:grpSpPr>
          <a:xfrm>
            <a:off x="2499661" y="2300862"/>
            <a:ext cx="14270665" cy="7327227"/>
            <a:chOff x="0" y="0"/>
            <a:chExt cx="10331142" cy="53044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31141" cy="5304491"/>
            </a:xfrm>
            <a:custGeom>
              <a:avLst/>
              <a:gdLst/>
              <a:ahLst/>
              <a:cxnLst/>
              <a:rect l="l" t="t" r="r" b="b"/>
              <a:pathLst>
                <a:path w="10331141" h="5304491">
                  <a:moveTo>
                    <a:pt x="0" y="0"/>
                  </a:moveTo>
                  <a:lnTo>
                    <a:pt x="0" y="5304491"/>
                  </a:lnTo>
                  <a:lnTo>
                    <a:pt x="10331141" y="5304491"/>
                  </a:lnTo>
                  <a:lnTo>
                    <a:pt x="10331141" y="0"/>
                  </a:lnTo>
                  <a:lnTo>
                    <a:pt x="0" y="0"/>
                  </a:lnTo>
                  <a:close/>
                  <a:moveTo>
                    <a:pt x="10270182" y="5243531"/>
                  </a:moveTo>
                  <a:lnTo>
                    <a:pt x="59690" y="5243531"/>
                  </a:lnTo>
                  <a:lnTo>
                    <a:pt x="59690" y="59690"/>
                  </a:lnTo>
                  <a:lnTo>
                    <a:pt x="10270182" y="59690"/>
                  </a:lnTo>
                  <a:lnTo>
                    <a:pt x="10270182" y="5243531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67286" y="658911"/>
            <a:ext cx="949078" cy="949078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2086028" y="1401627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41824" y="1133450"/>
            <a:ext cx="949078" cy="94907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572541" y="18881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916363" y="1607989"/>
            <a:ext cx="949078" cy="949078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257158" y="926887"/>
            <a:ext cx="10868542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0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0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0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29297" y="1434299"/>
            <a:ext cx="10868542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0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0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0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96490" y="1924454"/>
            <a:ext cx="10868542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000" spc="126" dirty="0">
                <a:solidFill>
                  <a:srgbClr val="2938FA"/>
                </a:solidFill>
                <a:latin typeface="Efour Digital Pro"/>
              </a:rPr>
              <a:t>c4tfl4q.txt • </a:t>
            </a:r>
            <a:r>
              <a:rPr lang="en-US" sz="20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0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10CE8AF-B875-4E10-AD8E-385917E4B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39141"/>
              </p:ext>
            </p:extLst>
          </p:nvPr>
        </p:nvGraphicFramePr>
        <p:xfrm>
          <a:off x="2720657" y="4518673"/>
          <a:ext cx="13890942" cy="4778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8483">
                  <a:extLst>
                    <a:ext uri="{9D8B030D-6E8A-4147-A177-3AD203B41FA5}">
                      <a16:colId xmlns:a16="http://schemas.microsoft.com/office/drawing/2014/main" val="1025350220"/>
                    </a:ext>
                  </a:extLst>
                </a:gridCol>
                <a:gridCol w="759522">
                  <a:extLst>
                    <a:ext uri="{9D8B030D-6E8A-4147-A177-3AD203B41FA5}">
                      <a16:colId xmlns:a16="http://schemas.microsoft.com/office/drawing/2014/main" val="2820156088"/>
                    </a:ext>
                  </a:extLst>
                </a:gridCol>
                <a:gridCol w="816486">
                  <a:extLst>
                    <a:ext uri="{9D8B030D-6E8A-4147-A177-3AD203B41FA5}">
                      <a16:colId xmlns:a16="http://schemas.microsoft.com/office/drawing/2014/main" val="2222921476"/>
                    </a:ext>
                  </a:extLst>
                </a:gridCol>
                <a:gridCol w="1617544">
                  <a:extLst>
                    <a:ext uri="{9D8B030D-6E8A-4147-A177-3AD203B41FA5}">
                      <a16:colId xmlns:a16="http://schemas.microsoft.com/office/drawing/2014/main" val="1825027732"/>
                    </a:ext>
                  </a:extLst>
                </a:gridCol>
                <a:gridCol w="1617544">
                  <a:extLst>
                    <a:ext uri="{9D8B030D-6E8A-4147-A177-3AD203B41FA5}">
                      <a16:colId xmlns:a16="http://schemas.microsoft.com/office/drawing/2014/main" val="2408405692"/>
                    </a:ext>
                  </a:extLst>
                </a:gridCol>
                <a:gridCol w="1617544">
                  <a:extLst>
                    <a:ext uri="{9D8B030D-6E8A-4147-A177-3AD203B41FA5}">
                      <a16:colId xmlns:a16="http://schemas.microsoft.com/office/drawing/2014/main" val="990517280"/>
                    </a:ext>
                  </a:extLst>
                </a:gridCol>
                <a:gridCol w="1617544">
                  <a:extLst>
                    <a:ext uri="{9D8B030D-6E8A-4147-A177-3AD203B41FA5}">
                      <a16:colId xmlns:a16="http://schemas.microsoft.com/office/drawing/2014/main" val="2153340011"/>
                    </a:ext>
                  </a:extLst>
                </a:gridCol>
                <a:gridCol w="1617544">
                  <a:extLst>
                    <a:ext uri="{9D8B030D-6E8A-4147-A177-3AD203B41FA5}">
                      <a16:colId xmlns:a16="http://schemas.microsoft.com/office/drawing/2014/main" val="24094908"/>
                    </a:ext>
                  </a:extLst>
                </a:gridCol>
                <a:gridCol w="1618731">
                  <a:extLst>
                    <a:ext uri="{9D8B030D-6E8A-4147-A177-3AD203B41FA5}">
                      <a16:colId xmlns:a16="http://schemas.microsoft.com/office/drawing/2014/main" val="4014814268"/>
                    </a:ext>
                  </a:extLst>
                </a:gridCol>
              </a:tblGrid>
              <a:tr h="8062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Loại thuật toán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DOS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U2R&amp;R2L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961749"/>
                  </a:ext>
                </a:extLst>
              </a:tr>
              <a:tr h="7925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Tên thuật toán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DL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ML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ODR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ADR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EIR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ODR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ADR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EIR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3927728"/>
                  </a:ext>
                </a:extLst>
              </a:tr>
              <a:tr h="4049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Decision Tree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81.68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18.45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77.41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36.13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16.25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55.03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2947161"/>
                  </a:ext>
                </a:extLst>
              </a:tr>
              <a:tr h="39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KNN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79.63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21.60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72.88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3.78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37336822"/>
                  </a:ext>
                </a:extLst>
              </a:tr>
              <a:tr h="4049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Logistic Regesion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79.39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16.07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79.76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0.4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3423142"/>
                  </a:ext>
                </a:extLst>
              </a:tr>
              <a:tr h="40492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Random Forest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79.06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0.63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99.20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10.25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0.01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99.90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7672602"/>
                  </a:ext>
                </a:extLst>
              </a:tr>
              <a:tr h="39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SVM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79.17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0.58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99.27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0.19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4940193"/>
                  </a:ext>
                </a:extLst>
              </a:tr>
              <a:tr h="39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MLPs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82.23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31.00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62.31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0.50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100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2350284"/>
                  </a:ext>
                </a:extLst>
              </a:tr>
              <a:tr h="39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CNNs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n/a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82382"/>
                  </a:ext>
                </a:extLst>
              </a:tr>
              <a:tr h="3929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RNNs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X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400" dirty="0">
                          <a:effectLst/>
                        </a:rPr>
                        <a:t>n/a</a:t>
                      </a:r>
                      <a:endParaRPr lang="en-US" sz="2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6531122"/>
                  </a:ext>
                </a:extLst>
              </a:tr>
            </a:tbl>
          </a:graphicData>
        </a:graphic>
      </p:graphicFrame>
      <p:grpSp>
        <p:nvGrpSpPr>
          <p:cNvPr id="28" name="Group 19">
            <a:extLst>
              <a:ext uri="{FF2B5EF4-FFF2-40B4-BE49-F238E27FC236}">
                <a16:creationId xmlns:a16="http://schemas.microsoft.com/office/drawing/2014/main" id="{9BF09002-6061-435C-8B0C-C6E402B1BDAE}"/>
              </a:ext>
            </a:extLst>
          </p:cNvPr>
          <p:cNvGrpSpPr/>
          <p:nvPr/>
        </p:nvGrpSpPr>
        <p:grpSpPr>
          <a:xfrm>
            <a:off x="4139738" y="2454112"/>
            <a:ext cx="10981413" cy="1856081"/>
            <a:chOff x="145465" y="-38100"/>
            <a:chExt cx="14641885" cy="2474774"/>
          </a:xfrm>
        </p:grpSpPr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49BFF3BA-07E7-4814-BF2D-CA478173E2DA}"/>
                </a:ext>
              </a:extLst>
            </p:cNvPr>
            <p:cNvSpPr txBox="1"/>
            <p:nvPr/>
          </p:nvSpPr>
          <p:spPr>
            <a:xfrm>
              <a:off x="145465" y="363713"/>
              <a:ext cx="14641885" cy="207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320"/>
                </a:lnSpc>
              </a:pPr>
              <a:r>
                <a:rPr lang="en-US" sz="8000" dirty="0" err="1">
                  <a:solidFill>
                    <a:srgbClr val="2938FA"/>
                  </a:solidFill>
                  <a:latin typeface="Efour Digital Pro"/>
                </a:rPr>
                <a:t>Kết</a:t>
              </a:r>
              <a:r>
                <a:rPr lang="en-US" sz="8000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8000" dirty="0" err="1">
                  <a:solidFill>
                    <a:srgbClr val="2938FA"/>
                  </a:solidFill>
                  <a:latin typeface="Efour Digital Pro"/>
                </a:rPr>
                <a:t>quả</a:t>
              </a:r>
              <a:endParaRPr lang="en-US" sz="8000" dirty="0">
                <a:solidFill>
                  <a:srgbClr val="2938FA"/>
                </a:solidFill>
                <a:latin typeface="Efour Digital Pro"/>
              </a:endParaRPr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2DE13AEE-035D-4A5D-AC7A-B5D001F0A70E}"/>
                </a:ext>
              </a:extLst>
            </p:cNvPr>
            <p:cNvSpPr txBox="1"/>
            <p:nvPr/>
          </p:nvSpPr>
          <p:spPr>
            <a:xfrm>
              <a:off x="1234985" y="-38100"/>
              <a:ext cx="12171911" cy="692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20"/>
                </a:lnSpc>
              </a:pPr>
              <a:r>
                <a:rPr lang="en-US" sz="2800" spc="204" dirty="0" err="1">
                  <a:solidFill>
                    <a:srgbClr val="2938FA"/>
                  </a:solidFill>
                  <a:latin typeface="Efour Digital Pro Bold"/>
                </a:rPr>
                <a:t>Huấn</a:t>
              </a:r>
              <a:r>
                <a:rPr lang="en-US" sz="2800" spc="204" dirty="0">
                  <a:solidFill>
                    <a:srgbClr val="2938FA"/>
                  </a:solidFill>
                  <a:latin typeface="Efour Digital Pro Bold"/>
                </a:rPr>
                <a:t> </a:t>
              </a:r>
              <a:r>
                <a:rPr lang="en-US" sz="2800" spc="204" dirty="0" err="1">
                  <a:solidFill>
                    <a:srgbClr val="2938FA"/>
                  </a:solidFill>
                  <a:latin typeface="Efour Digital Pro Bold"/>
                </a:rPr>
                <a:t>luyện</a:t>
              </a:r>
              <a:r>
                <a:rPr lang="en-US" sz="2800" spc="204" dirty="0">
                  <a:solidFill>
                    <a:srgbClr val="2938FA"/>
                  </a:solidFill>
                  <a:latin typeface="Efour Digital Pro Bold"/>
                </a:rPr>
                <a:t> IDSGAN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799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46486"/>
            <a:ext cx="14270665" cy="7758999"/>
            <a:chOff x="0" y="0"/>
            <a:chExt cx="27948279" cy="1519555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19693" y="1331424"/>
            <a:ext cx="14270665" cy="7758999"/>
            <a:chOff x="0" y="0"/>
            <a:chExt cx="27948279" cy="15195556"/>
          </a:xfrm>
        </p:grpSpPr>
        <p:sp>
          <p:nvSpPr>
            <p:cNvPr id="6" name="Freeform 6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010687" y="1816361"/>
            <a:ext cx="14270665" cy="7758999"/>
            <a:chOff x="0" y="0"/>
            <a:chExt cx="27948279" cy="15195556"/>
          </a:xfrm>
        </p:grpSpPr>
        <p:sp>
          <p:nvSpPr>
            <p:cNvPr id="9" name="Freeform 9"/>
            <p:cNvSpPr/>
            <p:nvPr/>
          </p:nvSpPr>
          <p:spPr>
            <a:xfrm>
              <a:off x="72390" y="72390"/>
              <a:ext cx="27803499" cy="15050777"/>
            </a:xfrm>
            <a:custGeom>
              <a:avLst/>
              <a:gdLst/>
              <a:ahLst/>
              <a:cxnLst/>
              <a:rect l="l" t="t" r="r" b="b"/>
              <a:pathLst>
                <a:path w="27803499" h="15050777">
                  <a:moveTo>
                    <a:pt x="0" y="0"/>
                  </a:moveTo>
                  <a:lnTo>
                    <a:pt x="27803499" y="0"/>
                  </a:lnTo>
                  <a:lnTo>
                    <a:pt x="27803499" y="15050777"/>
                  </a:lnTo>
                  <a:lnTo>
                    <a:pt x="0" y="150507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27948279" cy="15195556"/>
            </a:xfrm>
            <a:custGeom>
              <a:avLst/>
              <a:gdLst/>
              <a:ahLst/>
              <a:cxnLst/>
              <a:rect l="l" t="t" r="r" b="b"/>
              <a:pathLst>
                <a:path w="27948279" h="15195556">
                  <a:moveTo>
                    <a:pt x="27803500" y="15050776"/>
                  </a:moveTo>
                  <a:lnTo>
                    <a:pt x="27948279" y="15050776"/>
                  </a:lnTo>
                  <a:lnTo>
                    <a:pt x="27948279" y="15195556"/>
                  </a:lnTo>
                  <a:lnTo>
                    <a:pt x="27803500" y="15195556"/>
                  </a:lnTo>
                  <a:lnTo>
                    <a:pt x="27803500" y="1505077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050776"/>
                  </a:lnTo>
                  <a:lnTo>
                    <a:pt x="0" y="15050776"/>
                  </a:lnTo>
                  <a:lnTo>
                    <a:pt x="0" y="144780"/>
                  </a:lnTo>
                  <a:close/>
                  <a:moveTo>
                    <a:pt x="0" y="15050776"/>
                  </a:moveTo>
                  <a:lnTo>
                    <a:pt x="144780" y="15050776"/>
                  </a:lnTo>
                  <a:lnTo>
                    <a:pt x="144780" y="15195556"/>
                  </a:lnTo>
                  <a:lnTo>
                    <a:pt x="0" y="15195556"/>
                  </a:lnTo>
                  <a:lnTo>
                    <a:pt x="0" y="15050776"/>
                  </a:lnTo>
                  <a:close/>
                  <a:moveTo>
                    <a:pt x="27803500" y="144780"/>
                  </a:moveTo>
                  <a:lnTo>
                    <a:pt x="27948279" y="144780"/>
                  </a:lnTo>
                  <a:lnTo>
                    <a:pt x="27948279" y="15050776"/>
                  </a:lnTo>
                  <a:lnTo>
                    <a:pt x="27803500" y="15050776"/>
                  </a:lnTo>
                  <a:lnTo>
                    <a:pt x="27803500" y="144780"/>
                  </a:lnTo>
                  <a:close/>
                  <a:moveTo>
                    <a:pt x="144780" y="15050776"/>
                  </a:moveTo>
                  <a:lnTo>
                    <a:pt x="27803500" y="15050776"/>
                  </a:lnTo>
                  <a:lnTo>
                    <a:pt x="27803500" y="15195556"/>
                  </a:lnTo>
                  <a:lnTo>
                    <a:pt x="144780" y="15195556"/>
                  </a:lnTo>
                  <a:lnTo>
                    <a:pt x="144780" y="15050776"/>
                  </a:lnTo>
                  <a:close/>
                  <a:moveTo>
                    <a:pt x="27803500" y="0"/>
                  </a:moveTo>
                  <a:lnTo>
                    <a:pt x="27948279" y="0"/>
                  </a:lnTo>
                  <a:lnTo>
                    <a:pt x="27948279" y="144780"/>
                  </a:lnTo>
                  <a:lnTo>
                    <a:pt x="27803500" y="144780"/>
                  </a:lnTo>
                  <a:lnTo>
                    <a:pt x="2780350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803500" y="0"/>
                  </a:lnTo>
                  <a:lnTo>
                    <a:pt x="2780350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1105165" y="918701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12" name="Group 12"/>
          <p:cNvGrpSpPr/>
          <p:nvPr/>
        </p:nvGrpSpPr>
        <p:grpSpPr>
          <a:xfrm>
            <a:off x="2010687" y="2300862"/>
            <a:ext cx="14270665" cy="7327227"/>
            <a:chOff x="0" y="0"/>
            <a:chExt cx="10331142" cy="530449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31141" cy="5304491"/>
            </a:xfrm>
            <a:custGeom>
              <a:avLst/>
              <a:gdLst/>
              <a:ahLst/>
              <a:cxnLst/>
              <a:rect l="l" t="t" r="r" b="b"/>
              <a:pathLst>
                <a:path w="10331141" h="5304491">
                  <a:moveTo>
                    <a:pt x="0" y="0"/>
                  </a:moveTo>
                  <a:lnTo>
                    <a:pt x="0" y="5304491"/>
                  </a:lnTo>
                  <a:lnTo>
                    <a:pt x="10331141" y="5304491"/>
                  </a:lnTo>
                  <a:lnTo>
                    <a:pt x="10331141" y="0"/>
                  </a:lnTo>
                  <a:lnTo>
                    <a:pt x="0" y="0"/>
                  </a:lnTo>
                  <a:close/>
                  <a:moveTo>
                    <a:pt x="10270182" y="5243531"/>
                  </a:moveTo>
                  <a:lnTo>
                    <a:pt x="59690" y="5243531"/>
                  </a:lnTo>
                  <a:lnTo>
                    <a:pt x="59690" y="59690"/>
                  </a:lnTo>
                  <a:lnTo>
                    <a:pt x="10270182" y="59690"/>
                  </a:lnTo>
                  <a:lnTo>
                    <a:pt x="10270182" y="5243531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78311" y="658911"/>
            <a:ext cx="949078" cy="949078"/>
          </a:xfrm>
          <a:prstGeom prst="rect">
            <a:avLst/>
          </a:prstGeom>
        </p:spPr>
      </p:pic>
      <p:sp>
        <p:nvSpPr>
          <p:cNvPr id="15" name="AutoShape 15"/>
          <p:cNvSpPr/>
          <p:nvPr/>
        </p:nvSpPr>
        <p:spPr>
          <a:xfrm>
            <a:off x="1597054" y="1401627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52850" y="1133450"/>
            <a:ext cx="949078" cy="949078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2083567" y="1888140"/>
            <a:ext cx="1684617" cy="412723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27389" y="1607989"/>
            <a:ext cx="949078" cy="949078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768184" y="933450"/>
            <a:ext cx="10868542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000" spc="126" dirty="0">
                <a:solidFill>
                  <a:srgbClr val="2938FA"/>
                </a:solidFill>
                <a:latin typeface="Efour Digital Pro"/>
              </a:rPr>
              <a:t>c4tfl4q.txt • November, 2021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67460" y="1931017"/>
            <a:ext cx="11808598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000" spc="126" dirty="0">
                <a:solidFill>
                  <a:srgbClr val="2938FA"/>
                </a:solidFill>
                <a:latin typeface="Efour Digital Pro"/>
              </a:rPr>
              <a:t>THANKYOU THANKYOU THANHYOU THANKYOU THANKYOU THANKYOU THANKYOU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4125791" y="4424001"/>
            <a:ext cx="10040456" cy="3080950"/>
            <a:chOff x="0" y="0"/>
            <a:chExt cx="13387275" cy="4107933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9525"/>
              <a:ext cx="13387275" cy="27603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6800" spc="68">
                  <a:solidFill>
                    <a:srgbClr val="2938FA"/>
                  </a:solidFill>
                  <a:latin typeface="VT323"/>
                </a:rPr>
                <a:t>The internet is not a luxury, it is a necessity.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395377"/>
              <a:ext cx="10538991" cy="71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>
                  <a:solidFill>
                    <a:srgbClr val="2938FA"/>
                  </a:solidFill>
                  <a:latin typeface="VT323"/>
                </a:rPr>
                <a:t>BARACK OBAMA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 rot="5400000">
            <a:off x="13326228" y="4522462"/>
            <a:ext cx="7904243" cy="55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400" spc="204">
                <a:solidFill>
                  <a:srgbClr val="2938FA"/>
                </a:solidFill>
                <a:latin typeface="Efour Digital Pro Bold"/>
              </a:rPr>
              <a:t>Something to think about</a:t>
            </a:r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DC052E37-09C4-4C58-91FC-39A2DA622547}"/>
              </a:ext>
            </a:extLst>
          </p:cNvPr>
          <p:cNvSpPr txBox="1"/>
          <p:nvPr/>
        </p:nvSpPr>
        <p:spPr>
          <a:xfrm>
            <a:off x="3611523" y="1455411"/>
            <a:ext cx="11808598" cy="3478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000" spc="126" dirty="0">
                <a:solidFill>
                  <a:srgbClr val="2938FA"/>
                </a:solidFill>
                <a:latin typeface="Efour Digital Pro"/>
              </a:rPr>
              <a:t>THANKYOU THANKYOU THANHYOU THANKYOU THANKYOU THANKYOU THANKYOU</a:t>
            </a:r>
          </a:p>
        </p:txBody>
      </p:sp>
    </p:spTree>
    <p:extLst>
      <p:ext uri="{BB962C8B-B14F-4D97-AF65-F5344CB8AC3E}">
        <p14:creationId xmlns:p14="http://schemas.microsoft.com/office/powerpoint/2010/main" val="1007373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11644" y="0"/>
            <a:ext cx="10434652" cy="10470103"/>
            <a:chOff x="0" y="0"/>
            <a:chExt cx="13912870" cy="1396013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240910" y="0"/>
              <a:ext cx="4671960" cy="467196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240910" y="4644089"/>
              <a:ext cx="4671960" cy="467196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9240910" y="9288178"/>
              <a:ext cx="4671960" cy="467196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20455" y="0"/>
              <a:ext cx="4671960" cy="467196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20455" y="4644089"/>
              <a:ext cx="4671960" cy="467196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620455" y="9288178"/>
              <a:ext cx="4671960" cy="467196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671960" cy="467196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4644089"/>
              <a:ext cx="4671960" cy="467196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9288178"/>
              <a:ext cx="4671960" cy="4671960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609600" y="808191"/>
            <a:ext cx="5524500" cy="8229600"/>
            <a:chOff x="0" y="0"/>
            <a:chExt cx="14414899" cy="16117200"/>
          </a:xfrm>
        </p:grpSpPr>
        <p:sp>
          <p:nvSpPr>
            <p:cNvPr id="18" name="Freeform 18"/>
            <p:cNvSpPr/>
            <p:nvPr/>
          </p:nvSpPr>
          <p:spPr>
            <a:xfrm>
              <a:off x="72390" y="72390"/>
              <a:ext cx="14270119" cy="15972420"/>
            </a:xfrm>
            <a:custGeom>
              <a:avLst/>
              <a:gdLst/>
              <a:ahLst/>
              <a:cxnLst/>
              <a:rect l="l" t="t" r="r" b="b"/>
              <a:pathLst>
                <a:path w="14270119" h="15972420">
                  <a:moveTo>
                    <a:pt x="0" y="0"/>
                  </a:moveTo>
                  <a:lnTo>
                    <a:pt x="14270119" y="0"/>
                  </a:lnTo>
                  <a:lnTo>
                    <a:pt x="14270119" y="15972420"/>
                  </a:lnTo>
                  <a:lnTo>
                    <a:pt x="0" y="15972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14414898" cy="16117201"/>
            </a:xfrm>
            <a:custGeom>
              <a:avLst/>
              <a:gdLst/>
              <a:ahLst/>
              <a:cxnLst/>
              <a:rect l="l" t="t" r="r" b="b"/>
              <a:pathLst>
                <a:path w="14414898" h="16117201">
                  <a:moveTo>
                    <a:pt x="14270118" y="15972420"/>
                  </a:moveTo>
                  <a:lnTo>
                    <a:pt x="14414898" y="15972420"/>
                  </a:lnTo>
                  <a:lnTo>
                    <a:pt x="14414898" y="16117201"/>
                  </a:lnTo>
                  <a:lnTo>
                    <a:pt x="14270118" y="16117201"/>
                  </a:lnTo>
                  <a:lnTo>
                    <a:pt x="14270118" y="159724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972420"/>
                  </a:lnTo>
                  <a:lnTo>
                    <a:pt x="0" y="15972420"/>
                  </a:lnTo>
                  <a:lnTo>
                    <a:pt x="0" y="144780"/>
                  </a:lnTo>
                  <a:close/>
                  <a:moveTo>
                    <a:pt x="0" y="15972420"/>
                  </a:moveTo>
                  <a:lnTo>
                    <a:pt x="144780" y="15972420"/>
                  </a:lnTo>
                  <a:lnTo>
                    <a:pt x="144780" y="16117201"/>
                  </a:lnTo>
                  <a:lnTo>
                    <a:pt x="0" y="16117201"/>
                  </a:lnTo>
                  <a:lnTo>
                    <a:pt x="0" y="15972420"/>
                  </a:lnTo>
                  <a:close/>
                  <a:moveTo>
                    <a:pt x="14270118" y="144780"/>
                  </a:moveTo>
                  <a:lnTo>
                    <a:pt x="14414898" y="144780"/>
                  </a:lnTo>
                  <a:lnTo>
                    <a:pt x="14414898" y="15972420"/>
                  </a:lnTo>
                  <a:lnTo>
                    <a:pt x="14270118" y="15972420"/>
                  </a:lnTo>
                  <a:lnTo>
                    <a:pt x="14270118" y="144780"/>
                  </a:lnTo>
                  <a:close/>
                  <a:moveTo>
                    <a:pt x="144780" y="15972420"/>
                  </a:moveTo>
                  <a:lnTo>
                    <a:pt x="14270118" y="15972420"/>
                  </a:lnTo>
                  <a:lnTo>
                    <a:pt x="14270118" y="16117201"/>
                  </a:lnTo>
                  <a:lnTo>
                    <a:pt x="144780" y="16117201"/>
                  </a:lnTo>
                  <a:lnTo>
                    <a:pt x="144780" y="15972420"/>
                  </a:lnTo>
                  <a:close/>
                  <a:moveTo>
                    <a:pt x="14270118" y="0"/>
                  </a:moveTo>
                  <a:lnTo>
                    <a:pt x="14414898" y="0"/>
                  </a:lnTo>
                  <a:lnTo>
                    <a:pt x="14414898" y="144780"/>
                  </a:lnTo>
                  <a:lnTo>
                    <a:pt x="14270118" y="144780"/>
                  </a:lnTo>
                  <a:lnTo>
                    <a:pt x="1427011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270118" y="0"/>
                  </a:lnTo>
                  <a:lnTo>
                    <a:pt x="1427011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28700" y="1249209"/>
            <a:ext cx="5524500" cy="8229600"/>
            <a:chOff x="0" y="0"/>
            <a:chExt cx="14414899" cy="16117200"/>
          </a:xfrm>
        </p:grpSpPr>
        <p:sp>
          <p:nvSpPr>
            <p:cNvPr id="21" name="Freeform 21"/>
            <p:cNvSpPr/>
            <p:nvPr/>
          </p:nvSpPr>
          <p:spPr>
            <a:xfrm>
              <a:off x="72390" y="72390"/>
              <a:ext cx="14270119" cy="15972420"/>
            </a:xfrm>
            <a:custGeom>
              <a:avLst/>
              <a:gdLst/>
              <a:ahLst/>
              <a:cxnLst/>
              <a:rect l="l" t="t" r="r" b="b"/>
              <a:pathLst>
                <a:path w="14270119" h="15972420">
                  <a:moveTo>
                    <a:pt x="0" y="0"/>
                  </a:moveTo>
                  <a:lnTo>
                    <a:pt x="14270119" y="0"/>
                  </a:lnTo>
                  <a:lnTo>
                    <a:pt x="14270119" y="15972420"/>
                  </a:lnTo>
                  <a:lnTo>
                    <a:pt x="0" y="15972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4414898" cy="16117201"/>
            </a:xfrm>
            <a:custGeom>
              <a:avLst/>
              <a:gdLst/>
              <a:ahLst/>
              <a:cxnLst/>
              <a:rect l="l" t="t" r="r" b="b"/>
              <a:pathLst>
                <a:path w="14414898" h="16117201">
                  <a:moveTo>
                    <a:pt x="14270118" y="15972420"/>
                  </a:moveTo>
                  <a:lnTo>
                    <a:pt x="14414898" y="15972420"/>
                  </a:lnTo>
                  <a:lnTo>
                    <a:pt x="14414898" y="16117201"/>
                  </a:lnTo>
                  <a:lnTo>
                    <a:pt x="14270118" y="16117201"/>
                  </a:lnTo>
                  <a:lnTo>
                    <a:pt x="14270118" y="1597242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5972420"/>
                  </a:lnTo>
                  <a:lnTo>
                    <a:pt x="0" y="15972420"/>
                  </a:lnTo>
                  <a:lnTo>
                    <a:pt x="0" y="144780"/>
                  </a:lnTo>
                  <a:close/>
                  <a:moveTo>
                    <a:pt x="0" y="15972420"/>
                  </a:moveTo>
                  <a:lnTo>
                    <a:pt x="144780" y="15972420"/>
                  </a:lnTo>
                  <a:lnTo>
                    <a:pt x="144780" y="16117201"/>
                  </a:lnTo>
                  <a:lnTo>
                    <a:pt x="0" y="16117201"/>
                  </a:lnTo>
                  <a:lnTo>
                    <a:pt x="0" y="15972420"/>
                  </a:lnTo>
                  <a:close/>
                  <a:moveTo>
                    <a:pt x="14270118" y="144780"/>
                  </a:moveTo>
                  <a:lnTo>
                    <a:pt x="14414898" y="144780"/>
                  </a:lnTo>
                  <a:lnTo>
                    <a:pt x="14414898" y="15972420"/>
                  </a:lnTo>
                  <a:lnTo>
                    <a:pt x="14270118" y="15972420"/>
                  </a:lnTo>
                  <a:lnTo>
                    <a:pt x="14270118" y="144780"/>
                  </a:lnTo>
                  <a:close/>
                  <a:moveTo>
                    <a:pt x="144780" y="15972420"/>
                  </a:moveTo>
                  <a:lnTo>
                    <a:pt x="14270118" y="15972420"/>
                  </a:lnTo>
                  <a:lnTo>
                    <a:pt x="14270118" y="16117201"/>
                  </a:lnTo>
                  <a:lnTo>
                    <a:pt x="144780" y="16117201"/>
                  </a:lnTo>
                  <a:lnTo>
                    <a:pt x="144780" y="15972420"/>
                  </a:lnTo>
                  <a:close/>
                  <a:moveTo>
                    <a:pt x="14270118" y="0"/>
                  </a:moveTo>
                  <a:lnTo>
                    <a:pt x="14414898" y="0"/>
                  </a:lnTo>
                  <a:lnTo>
                    <a:pt x="14414898" y="144780"/>
                  </a:lnTo>
                  <a:lnTo>
                    <a:pt x="14270118" y="144780"/>
                  </a:lnTo>
                  <a:lnTo>
                    <a:pt x="14270118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270118" y="0"/>
                  </a:lnTo>
                  <a:lnTo>
                    <a:pt x="14270118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6875492" y="76840"/>
            <a:ext cx="2117027" cy="544000"/>
          </a:xfrm>
          <a:prstGeom prst="rect">
            <a:avLst/>
          </a:prstGeom>
          <a:solidFill>
            <a:srgbClr val="F1A5D6"/>
          </a:solidFill>
        </p:spPr>
      </p:sp>
      <p:grpSp>
        <p:nvGrpSpPr>
          <p:cNvPr id="13" name="Group 13"/>
          <p:cNvGrpSpPr/>
          <p:nvPr/>
        </p:nvGrpSpPr>
        <p:grpSpPr>
          <a:xfrm>
            <a:off x="6796905" y="0"/>
            <a:ext cx="11491095" cy="620841"/>
            <a:chOff x="0" y="0"/>
            <a:chExt cx="6619731" cy="44945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19731" cy="449453"/>
            </a:xfrm>
            <a:custGeom>
              <a:avLst/>
              <a:gdLst/>
              <a:ahLst/>
              <a:cxnLst/>
              <a:rect l="l" t="t" r="r" b="b"/>
              <a:pathLst>
                <a:path w="6619731" h="449453">
                  <a:moveTo>
                    <a:pt x="0" y="0"/>
                  </a:moveTo>
                  <a:lnTo>
                    <a:pt x="0" y="449453"/>
                  </a:lnTo>
                  <a:lnTo>
                    <a:pt x="6619731" y="449453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6796905" y="0"/>
            <a:ext cx="11491095" cy="10287000"/>
            <a:chOff x="0" y="0"/>
            <a:chExt cx="6619731" cy="74471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19731" cy="7447197"/>
            </a:xfrm>
            <a:custGeom>
              <a:avLst/>
              <a:gdLst/>
              <a:ahLst/>
              <a:cxnLst/>
              <a:rect l="l" t="t" r="r" b="b"/>
              <a:pathLst>
                <a:path w="6619731" h="7447197">
                  <a:moveTo>
                    <a:pt x="0" y="0"/>
                  </a:moveTo>
                  <a:lnTo>
                    <a:pt x="0" y="7447197"/>
                  </a:lnTo>
                  <a:lnTo>
                    <a:pt x="6619731" y="7447197"/>
                  </a:lnTo>
                  <a:lnTo>
                    <a:pt x="6619731" y="0"/>
                  </a:lnTo>
                  <a:lnTo>
                    <a:pt x="0" y="0"/>
                  </a:lnTo>
                  <a:close/>
                  <a:moveTo>
                    <a:pt x="655877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6558771" y="59690"/>
                  </a:lnTo>
                  <a:lnTo>
                    <a:pt x="655877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800960" y="101275"/>
            <a:ext cx="7986468" cy="359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400" spc="126" dirty="0">
                <a:solidFill>
                  <a:srgbClr val="2938FA"/>
                </a:solidFill>
                <a:latin typeface="Efour Digital Pro"/>
              </a:rPr>
              <a:t>c4tfl4q.txt • November, 2021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110811" y="-309317"/>
            <a:ext cx="1489214" cy="1185037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8961901" y="2354577"/>
            <a:ext cx="9038820" cy="4300734"/>
            <a:chOff x="0" y="-66675"/>
            <a:chExt cx="7863711" cy="5734312"/>
          </a:xfrm>
        </p:grpSpPr>
        <p:sp>
          <p:nvSpPr>
            <p:cNvPr id="26" name="TextBox 26"/>
            <p:cNvSpPr txBox="1"/>
            <p:nvPr/>
          </p:nvSpPr>
          <p:spPr>
            <a:xfrm>
              <a:off x="0" y="-66675"/>
              <a:ext cx="7863711" cy="71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Github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repo: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789648"/>
              <a:ext cx="7863711" cy="1384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https://github.com/phmngcthanh/NT204.M11.ATCL-IDSGAN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3431449"/>
              <a:ext cx="7863711" cy="71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Google Drive (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Colab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)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4287772"/>
              <a:ext cx="7863711" cy="1379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29" dirty="0">
                  <a:solidFill>
                    <a:srgbClr val="2938FA"/>
                  </a:solidFill>
                  <a:latin typeface="VT323"/>
                </a:rPr>
                <a:t>https://drive.google.com/drive/folders/1efFe00Q1wJNC-xIPJMQus6c8SmjTbX5K?usp=sharing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573444" y="4166177"/>
            <a:ext cx="4706762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dirty="0">
                <a:solidFill>
                  <a:srgbClr val="2938FA"/>
                </a:solidFill>
                <a:latin typeface="Efour Digital Pro"/>
              </a:rPr>
              <a:t>Q&amp;A</a:t>
            </a:r>
          </a:p>
        </p:txBody>
      </p:sp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BAE0E84C-10B9-4E72-86B6-E1EF601A2A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11" y="2354577"/>
            <a:ext cx="1319871" cy="1319871"/>
          </a:xfrm>
          <a:prstGeom prst="rect">
            <a:avLst/>
          </a:prstGeom>
        </p:spPr>
      </p:pic>
      <p:pic>
        <p:nvPicPr>
          <p:cNvPr id="37" name="Picture 36" descr="Shape&#10;&#10;Description automatically generated with low confidence">
            <a:extLst>
              <a:ext uri="{FF2B5EF4-FFF2-40B4-BE49-F238E27FC236}">
                <a16:creationId xmlns:a16="http://schemas.microsoft.com/office/drawing/2014/main" id="{4402104D-79AD-4B20-9500-04CEEED14D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14" y="5114609"/>
            <a:ext cx="1319872" cy="131987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EAA6CF2-09CB-44E3-8BB7-F72D2A48C4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3538" y="6763136"/>
            <a:ext cx="3072873" cy="29274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79574" y="77531"/>
            <a:ext cx="1856432" cy="450661"/>
          </a:xfrm>
          <a:prstGeom prst="rect">
            <a:avLst/>
          </a:prstGeom>
          <a:solidFill>
            <a:srgbClr val="F1A5D6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3847" y="-289657"/>
            <a:ext cx="1185037" cy="1185037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0" y="0"/>
            <a:ext cx="18288000" cy="620841"/>
            <a:chOff x="0" y="0"/>
            <a:chExt cx="13239462" cy="4494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39462" cy="449453"/>
            </a:xfrm>
            <a:custGeom>
              <a:avLst/>
              <a:gdLst/>
              <a:ahLst/>
              <a:cxnLst/>
              <a:rect l="l" t="t" r="r" b="b"/>
              <a:pathLst>
                <a:path w="13239462" h="449453">
                  <a:moveTo>
                    <a:pt x="0" y="0"/>
                  </a:moveTo>
                  <a:lnTo>
                    <a:pt x="0" y="449453"/>
                  </a:lnTo>
                  <a:lnTo>
                    <a:pt x="13239462" y="449453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388493"/>
                  </a:moveTo>
                  <a:lnTo>
                    <a:pt x="59690" y="388493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388493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789942" y="132849"/>
            <a:ext cx="13469358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Make it outside the box•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november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, 2021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2021306" cy="10287000"/>
            <a:chOff x="0" y="0"/>
            <a:chExt cx="1463310" cy="744719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3309" cy="7447197"/>
            </a:xfrm>
            <a:custGeom>
              <a:avLst/>
              <a:gdLst/>
              <a:ahLst/>
              <a:cxnLst/>
              <a:rect l="l" t="t" r="r" b="b"/>
              <a:pathLst>
                <a:path w="1463309" h="7447197">
                  <a:moveTo>
                    <a:pt x="0" y="0"/>
                  </a:moveTo>
                  <a:lnTo>
                    <a:pt x="0" y="7447197"/>
                  </a:lnTo>
                  <a:lnTo>
                    <a:pt x="1463309" y="7447197"/>
                  </a:lnTo>
                  <a:lnTo>
                    <a:pt x="1463309" y="0"/>
                  </a:lnTo>
                  <a:lnTo>
                    <a:pt x="0" y="0"/>
                  </a:lnTo>
                  <a:close/>
                  <a:moveTo>
                    <a:pt x="1402349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402349" y="59690"/>
                  </a:lnTo>
                  <a:lnTo>
                    <a:pt x="1402349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-1213612" y="620841"/>
            <a:ext cx="3234918" cy="9666159"/>
            <a:chOff x="0" y="0"/>
            <a:chExt cx="4313225" cy="12888212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313225" cy="4313225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4287494"/>
              <a:ext cx="4313225" cy="4313225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8574988"/>
              <a:ext cx="4313225" cy="4313225"/>
            </a:xfrm>
            <a:prstGeom prst="rect">
              <a:avLst/>
            </a:prstGeom>
          </p:spPr>
        </p:pic>
      </p:grp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7B0AD3C-DE41-4DBF-97EE-6608F8199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26" y="2102127"/>
            <a:ext cx="15102352" cy="7625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14FE2-25BE-4633-8573-F00136E8F91A}"/>
              </a:ext>
            </a:extLst>
          </p:cNvPr>
          <p:cNvSpPr txBox="1"/>
          <p:nvPr/>
        </p:nvSpPr>
        <p:spPr>
          <a:xfrm>
            <a:off x="6858000" y="1037971"/>
            <a:ext cx="5471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EFour Digital Pro" panose="02000500000000000000" pitchFamily="2" charset="0"/>
              </a:rPr>
              <a:t>ML/ DL IDPS</a:t>
            </a:r>
          </a:p>
        </p:txBody>
      </p:sp>
    </p:spTree>
    <p:extLst>
      <p:ext uri="{BB962C8B-B14F-4D97-AF65-F5344CB8AC3E}">
        <p14:creationId xmlns:p14="http://schemas.microsoft.com/office/powerpoint/2010/main" val="267997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05327" y="7952906"/>
            <a:ext cx="18698655" cy="2601320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7952906"/>
            <a:chOff x="0" y="0"/>
            <a:chExt cx="13239462" cy="57574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5757447"/>
            </a:xfrm>
            <a:custGeom>
              <a:avLst/>
              <a:gdLst/>
              <a:ahLst/>
              <a:cxnLst/>
              <a:rect l="l" t="t" r="r" b="b"/>
              <a:pathLst>
                <a:path w="13239462" h="5757447">
                  <a:moveTo>
                    <a:pt x="0" y="0"/>
                  </a:moveTo>
                  <a:lnTo>
                    <a:pt x="0" y="5757447"/>
                  </a:lnTo>
                  <a:lnTo>
                    <a:pt x="13239462" y="575744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5696487"/>
                  </a:moveTo>
                  <a:lnTo>
                    <a:pt x="59690" y="569648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569648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696200" y="1886445"/>
            <a:ext cx="9539164" cy="4230023"/>
            <a:chOff x="0" y="66675"/>
            <a:chExt cx="11753686" cy="5640030"/>
          </a:xfrm>
        </p:grpSpPr>
        <p:sp>
          <p:nvSpPr>
            <p:cNvPr id="6" name="TextBox 6"/>
            <p:cNvSpPr txBox="1"/>
            <p:nvPr/>
          </p:nvSpPr>
          <p:spPr>
            <a:xfrm>
              <a:off x="0" y="3394617"/>
              <a:ext cx="11753686" cy="723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endParaRPr lang="en-US" sz="3400" spc="204" dirty="0">
                <a:solidFill>
                  <a:srgbClr val="2938FA"/>
                </a:solidFill>
                <a:latin typeface="Efour Digital Pro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675"/>
              <a:ext cx="11753686" cy="4052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19"/>
                </a:lnSpc>
              </a:pPr>
              <a:r>
                <a:rPr lang="en-US" sz="7199" dirty="0">
                  <a:solidFill>
                    <a:srgbClr val="2938FA"/>
                  </a:solidFill>
                  <a:latin typeface="Efour Digital Pro"/>
                </a:rPr>
                <a:t>ML &amp; DL: Xu </a:t>
              </a:r>
              <a:r>
                <a:rPr lang="en-US" sz="7199" dirty="0" err="1">
                  <a:solidFill>
                    <a:srgbClr val="2938FA"/>
                  </a:solidFill>
                  <a:latin typeface="Efour Digital Pro"/>
                </a:rPr>
                <a:t>hướng</a:t>
              </a:r>
              <a:r>
                <a:rPr lang="en-US" sz="7199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7199" dirty="0" err="1">
                  <a:solidFill>
                    <a:srgbClr val="2938FA"/>
                  </a:solidFill>
                  <a:latin typeface="Efour Digital Pro"/>
                </a:rPr>
                <a:t>nghiên</a:t>
              </a:r>
              <a:r>
                <a:rPr lang="en-US" sz="7199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7199" dirty="0" err="1">
                  <a:solidFill>
                    <a:srgbClr val="2938FA"/>
                  </a:solidFill>
                  <a:latin typeface="Efour Digital Pro"/>
                </a:rPr>
                <a:t>cứu</a:t>
              </a:r>
              <a:r>
                <a:rPr lang="en-US" sz="7199" dirty="0">
                  <a:solidFill>
                    <a:srgbClr val="2938FA"/>
                  </a:solidFill>
                  <a:latin typeface="Efour Digital Pro"/>
                </a:rPr>
                <a:t> </a:t>
              </a:r>
              <a:r>
                <a:rPr lang="en-US" sz="7199" dirty="0" err="1">
                  <a:solidFill>
                    <a:srgbClr val="2938FA"/>
                  </a:solidFill>
                  <a:latin typeface="Efour Digital Pro"/>
                </a:rPr>
                <a:t>hiện</a:t>
              </a:r>
              <a:r>
                <a:rPr lang="en-US" sz="7199" dirty="0">
                  <a:solidFill>
                    <a:srgbClr val="2938FA"/>
                  </a:solidFill>
                  <a:latin typeface="Efour Digital Pro"/>
                </a:rPr>
                <a:t> nay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031744"/>
              <a:ext cx="11753686" cy="674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endParaRPr lang="en-US" sz="2999" spc="29" dirty="0">
                <a:solidFill>
                  <a:srgbClr val="2938FA"/>
                </a:solidFill>
                <a:latin typeface="VT323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420100" y="8907505"/>
            <a:ext cx="8815264" cy="350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Học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sâu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?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Sâu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cỡ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 </a:t>
            </a:r>
            <a:r>
              <a:rPr lang="en-US" sz="2100" spc="126" dirty="0" err="1">
                <a:solidFill>
                  <a:srgbClr val="2938FA"/>
                </a:solidFill>
                <a:latin typeface="Efour Digital Pro"/>
              </a:rPr>
              <a:t>nào</a:t>
            </a:r>
            <a:r>
              <a:rPr lang="en-US" sz="2100" spc="126" dirty="0">
                <a:solidFill>
                  <a:srgbClr val="2938FA"/>
                </a:solidFill>
                <a:latin typeface="Efour Digital Pro"/>
              </a:rPr>
              <a:t>?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708880"/>
            <a:ext cx="6594230" cy="9578120"/>
          </a:xfrm>
          <a:custGeom>
            <a:avLst/>
            <a:gdLst/>
            <a:ahLst/>
            <a:cxnLst/>
            <a:rect l="l" t="t" r="r" b="b"/>
            <a:pathLst>
              <a:path w="4064000" h="5902960">
                <a:moveTo>
                  <a:pt x="4064000" y="5902960"/>
                </a:moveTo>
                <a:lnTo>
                  <a:pt x="0" y="5902960"/>
                </a:lnTo>
                <a:lnTo>
                  <a:pt x="0" y="0"/>
                </a:lnTo>
                <a:lnTo>
                  <a:pt x="4064000" y="0"/>
                </a:lnTo>
                <a:lnTo>
                  <a:pt x="4064000" y="590296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428" y="82428"/>
            <a:ext cx="7031098" cy="10124205"/>
          </a:xfrm>
          <a:custGeom>
            <a:avLst/>
            <a:gdLst/>
            <a:ahLst/>
            <a:cxnLst/>
            <a:rect l="l" t="t" r="r" b="b"/>
            <a:pathLst>
              <a:path w="4333240" h="6239510">
                <a:moveTo>
                  <a:pt x="4333240" y="335280"/>
                </a:moveTo>
                <a:lnTo>
                  <a:pt x="0" y="335280"/>
                </a:lnTo>
                <a:lnTo>
                  <a:pt x="0" y="0"/>
                </a:lnTo>
                <a:lnTo>
                  <a:pt x="4333240" y="0"/>
                </a:lnTo>
                <a:lnTo>
                  <a:pt x="4333240" y="335280"/>
                </a:lnTo>
                <a:close/>
                <a:moveTo>
                  <a:pt x="4333240" y="5970270"/>
                </a:moveTo>
                <a:lnTo>
                  <a:pt x="4064000" y="5970270"/>
                </a:lnTo>
                <a:lnTo>
                  <a:pt x="4064000" y="6239510"/>
                </a:lnTo>
                <a:lnTo>
                  <a:pt x="4333240" y="6239510"/>
                </a:lnTo>
                <a:lnTo>
                  <a:pt x="4333240" y="5970270"/>
                </a:lnTo>
                <a:close/>
              </a:path>
            </a:pathLst>
          </a:custGeom>
          <a:solidFill>
            <a:srgbClr val="F1A5D6"/>
          </a:solidFill>
        </p:spPr>
      </p:sp>
      <p:sp>
        <p:nvSpPr>
          <p:cNvPr id="13" name="Freeform 13"/>
          <p:cNvSpPr/>
          <p:nvPr/>
        </p:nvSpPr>
        <p:spPr>
          <a:xfrm>
            <a:off x="319408" y="267891"/>
            <a:ext cx="1316785" cy="193706"/>
          </a:xfrm>
          <a:custGeom>
            <a:avLst/>
            <a:gdLst/>
            <a:ahLst/>
            <a:cxnLst/>
            <a:rect l="l" t="t" r="r" b="b"/>
            <a:pathLst>
              <a:path w="811530" h="119380">
                <a:moveTo>
                  <a:pt x="119380" y="59690"/>
                </a:moveTo>
                <a:cubicBezTo>
                  <a:pt x="119380" y="92710"/>
                  <a:pt x="92710" y="119380"/>
                  <a:pt x="59690" y="119380"/>
                </a:cubicBezTo>
                <a:cubicBezTo>
                  <a:pt x="26670" y="119380"/>
                  <a:pt x="0" y="92710"/>
                  <a:pt x="0" y="59690"/>
                </a:cubicBezTo>
                <a:cubicBezTo>
                  <a:pt x="0" y="26670"/>
                  <a:pt x="26670" y="0"/>
                  <a:pt x="59690" y="0"/>
                </a:cubicBezTo>
                <a:cubicBezTo>
                  <a:pt x="92710" y="0"/>
                  <a:pt x="119380" y="26670"/>
                  <a:pt x="119380" y="59690"/>
                </a:cubicBezTo>
                <a:close/>
                <a:moveTo>
                  <a:pt x="406400" y="0"/>
                </a:moveTo>
                <a:cubicBezTo>
                  <a:pt x="373380" y="0"/>
                  <a:pt x="346710" y="26670"/>
                  <a:pt x="346710" y="59690"/>
                </a:cubicBezTo>
                <a:cubicBezTo>
                  <a:pt x="346710" y="92710"/>
                  <a:pt x="373380" y="119380"/>
                  <a:pt x="406400" y="119380"/>
                </a:cubicBezTo>
                <a:cubicBezTo>
                  <a:pt x="439420" y="119380"/>
                  <a:pt x="466090" y="92710"/>
                  <a:pt x="466090" y="59690"/>
                </a:cubicBezTo>
                <a:cubicBezTo>
                  <a:pt x="466090" y="26670"/>
                  <a:pt x="439420" y="0"/>
                  <a:pt x="406400" y="0"/>
                </a:cubicBezTo>
                <a:close/>
                <a:moveTo>
                  <a:pt x="751840" y="0"/>
                </a:moveTo>
                <a:cubicBezTo>
                  <a:pt x="718820" y="0"/>
                  <a:pt x="692150" y="26670"/>
                  <a:pt x="692150" y="59690"/>
                </a:cubicBezTo>
                <a:cubicBezTo>
                  <a:pt x="692150" y="92710"/>
                  <a:pt x="718820" y="119380"/>
                  <a:pt x="751840" y="119380"/>
                </a:cubicBezTo>
                <a:cubicBezTo>
                  <a:pt x="784860" y="119380"/>
                  <a:pt x="811530" y="92710"/>
                  <a:pt x="811530" y="59690"/>
                </a:cubicBezTo>
                <a:cubicBezTo>
                  <a:pt x="811530" y="26670"/>
                  <a:pt x="784860" y="0"/>
                  <a:pt x="75184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Freeform 14"/>
          <p:cNvSpPr/>
          <p:nvPr/>
        </p:nvSpPr>
        <p:spPr>
          <a:xfrm>
            <a:off x="6676658" y="710941"/>
            <a:ext cx="436868" cy="8976397"/>
          </a:xfrm>
          <a:custGeom>
            <a:avLst/>
            <a:gdLst/>
            <a:ahLst/>
            <a:cxnLst/>
            <a:rect l="l" t="t" r="r" b="b"/>
            <a:pathLst>
              <a:path w="269240" h="5532120">
                <a:moveTo>
                  <a:pt x="269240" y="5532120"/>
                </a:moveTo>
                <a:lnTo>
                  <a:pt x="0" y="5532120"/>
                </a:lnTo>
                <a:lnTo>
                  <a:pt x="0" y="0"/>
                </a:lnTo>
                <a:lnTo>
                  <a:pt x="269240" y="0"/>
                </a:lnTo>
                <a:lnTo>
                  <a:pt x="269240" y="553212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" name="Freeform 15"/>
          <p:cNvSpPr/>
          <p:nvPr/>
        </p:nvSpPr>
        <p:spPr>
          <a:xfrm>
            <a:off x="0" y="0"/>
            <a:ext cx="7195954" cy="10284939"/>
          </a:xfrm>
          <a:custGeom>
            <a:avLst/>
            <a:gdLst/>
            <a:ahLst/>
            <a:cxnLst/>
            <a:rect l="l" t="t" r="r" b="b"/>
            <a:pathLst>
              <a:path w="4434840" h="6338570">
                <a:moveTo>
                  <a:pt x="4147820" y="5826760"/>
                </a:moveTo>
                <a:lnTo>
                  <a:pt x="4182110" y="5788660"/>
                </a:lnTo>
                <a:lnTo>
                  <a:pt x="4250690" y="5849620"/>
                </a:lnTo>
                <a:lnTo>
                  <a:pt x="4319270" y="5788660"/>
                </a:lnTo>
                <a:lnTo>
                  <a:pt x="4353560" y="5826760"/>
                </a:lnTo>
                <a:lnTo>
                  <a:pt x="4251960" y="5919470"/>
                </a:lnTo>
                <a:lnTo>
                  <a:pt x="4147820" y="5826760"/>
                </a:lnTo>
                <a:close/>
                <a:moveTo>
                  <a:pt x="4182110" y="5567680"/>
                </a:moveTo>
                <a:lnTo>
                  <a:pt x="4250690" y="5506720"/>
                </a:lnTo>
                <a:lnTo>
                  <a:pt x="4319270" y="5567680"/>
                </a:lnTo>
                <a:lnTo>
                  <a:pt x="4353560" y="5529580"/>
                </a:lnTo>
                <a:lnTo>
                  <a:pt x="4251960" y="5436870"/>
                </a:lnTo>
                <a:lnTo>
                  <a:pt x="4150360" y="5529580"/>
                </a:lnTo>
                <a:lnTo>
                  <a:pt x="4182110" y="5567680"/>
                </a:lnTo>
                <a:close/>
                <a:moveTo>
                  <a:pt x="4434840" y="0"/>
                </a:moveTo>
                <a:lnTo>
                  <a:pt x="4434840" y="387350"/>
                </a:lnTo>
                <a:lnTo>
                  <a:pt x="4434840" y="438150"/>
                </a:lnTo>
                <a:lnTo>
                  <a:pt x="4434840" y="5351780"/>
                </a:lnTo>
                <a:lnTo>
                  <a:pt x="4434840" y="5403850"/>
                </a:lnTo>
                <a:lnTo>
                  <a:pt x="4434840" y="5660390"/>
                </a:lnTo>
                <a:lnTo>
                  <a:pt x="4434840" y="5721350"/>
                </a:lnTo>
                <a:lnTo>
                  <a:pt x="4434840" y="5969000"/>
                </a:lnTo>
                <a:lnTo>
                  <a:pt x="4434840" y="6029960"/>
                </a:lnTo>
                <a:lnTo>
                  <a:pt x="4434840" y="6338570"/>
                </a:lnTo>
                <a:lnTo>
                  <a:pt x="4064000" y="6338570"/>
                </a:lnTo>
                <a:lnTo>
                  <a:pt x="4064000" y="6338570"/>
                </a:lnTo>
                <a:lnTo>
                  <a:pt x="0" y="6338570"/>
                </a:lnTo>
                <a:lnTo>
                  <a:pt x="0" y="436880"/>
                </a:lnTo>
                <a:lnTo>
                  <a:pt x="0" y="436880"/>
                </a:lnTo>
                <a:lnTo>
                  <a:pt x="0" y="0"/>
                </a:lnTo>
                <a:lnTo>
                  <a:pt x="4434840" y="0"/>
                </a:lnTo>
                <a:close/>
                <a:moveTo>
                  <a:pt x="50800" y="386080"/>
                </a:moveTo>
                <a:lnTo>
                  <a:pt x="4384040" y="386080"/>
                </a:lnTo>
                <a:lnTo>
                  <a:pt x="4384040" y="50800"/>
                </a:lnTo>
                <a:lnTo>
                  <a:pt x="50800" y="50800"/>
                </a:lnTo>
                <a:lnTo>
                  <a:pt x="50800" y="386080"/>
                </a:lnTo>
                <a:close/>
                <a:moveTo>
                  <a:pt x="4064000" y="6031230"/>
                </a:moveTo>
                <a:lnTo>
                  <a:pt x="4064000" y="5970270"/>
                </a:lnTo>
                <a:lnTo>
                  <a:pt x="4064000" y="5722620"/>
                </a:lnTo>
                <a:lnTo>
                  <a:pt x="4064000" y="5661660"/>
                </a:lnTo>
                <a:lnTo>
                  <a:pt x="4064000" y="5405120"/>
                </a:lnTo>
                <a:lnTo>
                  <a:pt x="4064000" y="5353050"/>
                </a:lnTo>
                <a:lnTo>
                  <a:pt x="4064000" y="436880"/>
                </a:lnTo>
                <a:lnTo>
                  <a:pt x="50800" y="436880"/>
                </a:lnTo>
                <a:lnTo>
                  <a:pt x="50800" y="6289040"/>
                </a:lnTo>
                <a:lnTo>
                  <a:pt x="4064000" y="6289040"/>
                </a:lnTo>
                <a:lnTo>
                  <a:pt x="4064000" y="6031230"/>
                </a:lnTo>
                <a:close/>
                <a:moveTo>
                  <a:pt x="4384040" y="5403850"/>
                </a:moveTo>
                <a:lnTo>
                  <a:pt x="4114800" y="5403850"/>
                </a:lnTo>
                <a:lnTo>
                  <a:pt x="4114800" y="5660390"/>
                </a:lnTo>
                <a:lnTo>
                  <a:pt x="4384040" y="5660390"/>
                </a:lnTo>
                <a:lnTo>
                  <a:pt x="4384040" y="5403850"/>
                </a:lnTo>
                <a:close/>
                <a:moveTo>
                  <a:pt x="4114800" y="5721350"/>
                </a:moveTo>
                <a:lnTo>
                  <a:pt x="4114800" y="5969000"/>
                </a:lnTo>
                <a:lnTo>
                  <a:pt x="4384040" y="5969000"/>
                </a:lnTo>
                <a:lnTo>
                  <a:pt x="4384040" y="5721350"/>
                </a:lnTo>
                <a:lnTo>
                  <a:pt x="4114800" y="5721350"/>
                </a:lnTo>
                <a:close/>
                <a:moveTo>
                  <a:pt x="4384040" y="6031230"/>
                </a:moveTo>
                <a:lnTo>
                  <a:pt x="4114800" y="6031230"/>
                </a:lnTo>
                <a:lnTo>
                  <a:pt x="4114800" y="6289040"/>
                </a:lnTo>
                <a:lnTo>
                  <a:pt x="4384040" y="6289040"/>
                </a:lnTo>
                <a:lnTo>
                  <a:pt x="4384040" y="6031230"/>
                </a:lnTo>
                <a:close/>
                <a:moveTo>
                  <a:pt x="4384040" y="5351780"/>
                </a:moveTo>
                <a:lnTo>
                  <a:pt x="4384040" y="438150"/>
                </a:lnTo>
                <a:lnTo>
                  <a:pt x="4114800" y="438150"/>
                </a:lnTo>
                <a:lnTo>
                  <a:pt x="4114800" y="5351780"/>
                </a:lnTo>
                <a:lnTo>
                  <a:pt x="4384040" y="5351780"/>
                </a:lnTo>
                <a:close/>
                <a:moveTo>
                  <a:pt x="367030" y="224790"/>
                </a:moveTo>
                <a:cubicBezTo>
                  <a:pt x="367030" y="285750"/>
                  <a:pt x="317500" y="335280"/>
                  <a:pt x="256540" y="335280"/>
                </a:cubicBezTo>
                <a:cubicBezTo>
                  <a:pt x="195580" y="335280"/>
                  <a:pt x="146050" y="285750"/>
                  <a:pt x="146050" y="224790"/>
                </a:cubicBezTo>
                <a:cubicBezTo>
                  <a:pt x="146050" y="163830"/>
                  <a:pt x="195580" y="114300"/>
                  <a:pt x="256540" y="114300"/>
                </a:cubicBezTo>
                <a:cubicBezTo>
                  <a:pt x="317500" y="114300"/>
                  <a:pt x="367030" y="163830"/>
                  <a:pt x="367030" y="224790"/>
                </a:cubicBezTo>
                <a:close/>
                <a:moveTo>
                  <a:pt x="316230" y="224790"/>
                </a:moveTo>
                <a:cubicBezTo>
                  <a:pt x="316230" y="191770"/>
                  <a:pt x="289560" y="165100"/>
                  <a:pt x="256540" y="165100"/>
                </a:cubicBezTo>
                <a:cubicBezTo>
                  <a:pt x="223520" y="165100"/>
                  <a:pt x="196850" y="191770"/>
                  <a:pt x="196850" y="224790"/>
                </a:cubicBezTo>
                <a:cubicBezTo>
                  <a:pt x="196850" y="257810"/>
                  <a:pt x="223520" y="284480"/>
                  <a:pt x="256540" y="284480"/>
                </a:cubicBezTo>
                <a:cubicBezTo>
                  <a:pt x="289560" y="285750"/>
                  <a:pt x="316230" y="257810"/>
                  <a:pt x="316230" y="224790"/>
                </a:cubicBezTo>
                <a:close/>
                <a:moveTo>
                  <a:pt x="713740" y="224790"/>
                </a:moveTo>
                <a:cubicBezTo>
                  <a:pt x="713740" y="285750"/>
                  <a:pt x="664210" y="335280"/>
                  <a:pt x="603250" y="335280"/>
                </a:cubicBezTo>
                <a:cubicBezTo>
                  <a:pt x="542290" y="335280"/>
                  <a:pt x="492760" y="285750"/>
                  <a:pt x="492760" y="224790"/>
                </a:cubicBezTo>
                <a:cubicBezTo>
                  <a:pt x="492760" y="163830"/>
                  <a:pt x="541020" y="114300"/>
                  <a:pt x="603250" y="114300"/>
                </a:cubicBezTo>
                <a:cubicBezTo>
                  <a:pt x="664210" y="114300"/>
                  <a:pt x="713740" y="163830"/>
                  <a:pt x="713740" y="224790"/>
                </a:cubicBezTo>
                <a:close/>
                <a:moveTo>
                  <a:pt x="662940" y="224790"/>
                </a:moveTo>
                <a:cubicBezTo>
                  <a:pt x="662940" y="191770"/>
                  <a:pt x="636270" y="165100"/>
                  <a:pt x="603250" y="165100"/>
                </a:cubicBezTo>
                <a:cubicBezTo>
                  <a:pt x="570230" y="165100"/>
                  <a:pt x="543560" y="191770"/>
                  <a:pt x="543560" y="224790"/>
                </a:cubicBezTo>
                <a:cubicBezTo>
                  <a:pt x="543560" y="257810"/>
                  <a:pt x="570230" y="284480"/>
                  <a:pt x="603250" y="284480"/>
                </a:cubicBezTo>
                <a:cubicBezTo>
                  <a:pt x="636270" y="285750"/>
                  <a:pt x="662940" y="257810"/>
                  <a:pt x="662940" y="224790"/>
                </a:cubicBezTo>
                <a:close/>
                <a:moveTo>
                  <a:pt x="1060450" y="224790"/>
                </a:moveTo>
                <a:cubicBezTo>
                  <a:pt x="1060450" y="285750"/>
                  <a:pt x="1010920" y="335280"/>
                  <a:pt x="949960" y="335280"/>
                </a:cubicBezTo>
                <a:cubicBezTo>
                  <a:pt x="889000" y="335280"/>
                  <a:pt x="839470" y="285750"/>
                  <a:pt x="839470" y="224790"/>
                </a:cubicBezTo>
                <a:cubicBezTo>
                  <a:pt x="839470" y="163830"/>
                  <a:pt x="887730" y="114300"/>
                  <a:pt x="948690" y="114300"/>
                </a:cubicBezTo>
                <a:cubicBezTo>
                  <a:pt x="1009650" y="114300"/>
                  <a:pt x="1060450" y="163830"/>
                  <a:pt x="1060450" y="224790"/>
                </a:cubicBezTo>
                <a:close/>
                <a:moveTo>
                  <a:pt x="1009650" y="224790"/>
                </a:moveTo>
                <a:cubicBezTo>
                  <a:pt x="1009650" y="191770"/>
                  <a:pt x="982980" y="165100"/>
                  <a:pt x="949960" y="165100"/>
                </a:cubicBezTo>
                <a:cubicBezTo>
                  <a:pt x="916940" y="165100"/>
                  <a:pt x="890270" y="191770"/>
                  <a:pt x="890270" y="224790"/>
                </a:cubicBezTo>
                <a:cubicBezTo>
                  <a:pt x="890270" y="257810"/>
                  <a:pt x="916940" y="284480"/>
                  <a:pt x="949960" y="284480"/>
                </a:cubicBezTo>
                <a:cubicBezTo>
                  <a:pt x="981710" y="285750"/>
                  <a:pt x="1009650" y="257810"/>
                  <a:pt x="1009650" y="224790"/>
                </a:cubicBezTo>
                <a:close/>
                <a:moveTo>
                  <a:pt x="1207770" y="304800"/>
                </a:moveTo>
                <a:lnTo>
                  <a:pt x="4263390" y="304800"/>
                </a:lnTo>
                <a:lnTo>
                  <a:pt x="4263390" y="254000"/>
                </a:lnTo>
                <a:lnTo>
                  <a:pt x="1207770" y="254000"/>
                </a:lnTo>
                <a:lnTo>
                  <a:pt x="1207770" y="304800"/>
                </a:lnTo>
                <a:close/>
                <a:moveTo>
                  <a:pt x="1207770" y="177800"/>
                </a:moveTo>
                <a:lnTo>
                  <a:pt x="4263390" y="177800"/>
                </a:lnTo>
                <a:lnTo>
                  <a:pt x="4263390" y="127000"/>
                </a:lnTo>
                <a:lnTo>
                  <a:pt x="1207770" y="127000"/>
                </a:lnTo>
                <a:lnTo>
                  <a:pt x="1207770" y="177800"/>
                </a:lnTo>
                <a:close/>
              </a:path>
            </a:pathLst>
          </a:custGeom>
          <a:solidFill>
            <a:srgbClr val="2938FA"/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8516" y="8229600"/>
            <a:ext cx="19545031" cy="2363780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8229600"/>
            <a:chOff x="0" y="0"/>
            <a:chExt cx="13239462" cy="59577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5957758"/>
            </a:xfrm>
            <a:custGeom>
              <a:avLst/>
              <a:gdLst/>
              <a:ahLst/>
              <a:cxnLst/>
              <a:rect l="l" t="t" r="r" b="b"/>
              <a:pathLst>
                <a:path w="13239462" h="5957758">
                  <a:moveTo>
                    <a:pt x="0" y="0"/>
                  </a:moveTo>
                  <a:lnTo>
                    <a:pt x="0" y="5957758"/>
                  </a:lnTo>
                  <a:lnTo>
                    <a:pt x="13239462" y="5957758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5896798"/>
                  </a:moveTo>
                  <a:lnTo>
                    <a:pt x="59690" y="5896798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5896798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6462971" cy="8229600"/>
            <a:chOff x="0" y="0"/>
            <a:chExt cx="4678820" cy="59577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78820" cy="5957758"/>
            </a:xfrm>
            <a:custGeom>
              <a:avLst/>
              <a:gdLst/>
              <a:ahLst/>
              <a:cxnLst/>
              <a:rect l="l" t="t" r="r" b="b"/>
              <a:pathLst>
                <a:path w="4678820" h="5957758">
                  <a:moveTo>
                    <a:pt x="0" y="0"/>
                  </a:moveTo>
                  <a:lnTo>
                    <a:pt x="0" y="5957758"/>
                  </a:lnTo>
                  <a:lnTo>
                    <a:pt x="4678820" y="5957758"/>
                  </a:lnTo>
                  <a:lnTo>
                    <a:pt x="4678820" y="0"/>
                  </a:lnTo>
                  <a:lnTo>
                    <a:pt x="0" y="0"/>
                  </a:lnTo>
                  <a:close/>
                  <a:moveTo>
                    <a:pt x="4617860" y="5896798"/>
                  </a:moveTo>
                  <a:lnTo>
                    <a:pt x="59690" y="5896798"/>
                  </a:lnTo>
                  <a:lnTo>
                    <a:pt x="59690" y="59690"/>
                  </a:lnTo>
                  <a:lnTo>
                    <a:pt x="4617860" y="59690"/>
                  </a:lnTo>
                  <a:lnTo>
                    <a:pt x="4617860" y="5896798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78645" y="1048417"/>
            <a:ext cx="4905680" cy="6599288"/>
            <a:chOff x="0" y="66675"/>
            <a:chExt cx="6540906" cy="4105700"/>
          </a:xfrm>
        </p:grpSpPr>
        <p:sp>
          <p:nvSpPr>
            <p:cNvPr id="8" name="TextBox 8"/>
            <p:cNvSpPr txBox="1"/>
            <p:nvPr/>
          </p:nvSpPr>
          <p:spPr>
            <a:xfrm>
              <a:off x="0" y="66675"/>
              <a:ext cx="6540906" cy="2701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7200" dirty="0">
                  <a:solidFill>
                    <a:srgbClr val="2938FA"/>
                  </a:solidFill>
                  <a:latin typeface="Efour Digital Pro"/>
                </a:rPr>
                <a:t>Machine</a:t>
              </a:r>
            </a:p>
            <a:p>
              <a:pPr algn="ctr">
                <a:lnSpc>
                  <a:spcPts val="7920"/>
                </a:lnSpc>
              </a:pPr>
              <a:r>
                <a:rPr lang="en-US" sz="7200" dirty="0">
                  <a:solidFill>
                    <a:srgbClr val="2938FA"/>
                  </a:solidFill>
                  <a:latin typeface="Efour Digital Pro"/>
                </a:rPr>
                <a:t>learning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46696"/>
              <a:ext cx="6540906" cy="2125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Machine Learning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là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một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cách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đạt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đến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Trí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tuệ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nhân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tạo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,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dùng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các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thuật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toán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Thống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kê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để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xây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dựng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hệ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thống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có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khả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năng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tự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học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.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531237" y="567104"/>
            <a:ext cx="5275384" cy="7662496"/>
          </a:xfrm>
          <a:custGeom>
            <a:avLst/>
            <a:gdLst/>
            <a:ahLst/>
            <a:cxnLst/>
            <a:rect l="l" t="t" r="r" b="b"/>
            <a:pathLst>
              <a:path w="4064000" h="5902960">
                <a:moveTo>
                  <a:pt x="4064000" y="5902960"/>
                </a:moveTo>
                <a:lnTo>
                  <a:pt x="0" y="5902960"/>
                </a:lnTo>
                <a:lnTo>
                  <a:pt x="0" y="0"/>
                </a:lnTo>
                <a:lnTo>
                  <a:pt x="4064000" y="0"/>
                </a:lnTo>
                <a:lnTo>
                  <a:pt x="4064000" y="590296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597179" y="65942"/>
            <a:ext cx="5624878" cy="8099364"/>
          </a:xfrm>
          <a:custGeom>
            <a:avLst/>
            <a:gdLst/>
            <a:ahLst/>
            <a:cxnLst/>
            <a:rect l="l" t="t" r="r" b="b"/>
            <a:pathLst>
              <a:path w="4333240" h="6239510">
                <a:moveTo>
                  <a:pt x="4333240" y="335280"/>
                </a:moveTo>
                <a:lnTo>
                  <a:pt x="0" y="335280"/>
                </a:lnTo>
                <a:lnTo>
                  <a:pt x="0" y="0"/>
                </a:lnTo>
                <a:lnTo>
                  <a:pt x="4333240" y="0"/>
                </a:lnTo>
                <a:lnTo>
                  <a:pt x="4333240" y="335280"/>
                </a:lnTo>
                <a:close/>
                <a:moveTo>
                  <a:pt x="4333240" y="5970270"/>
                </a:moveTo>
                <a:lnTo>
                  <a:pt x="4064000" y="5970270"/>
                </a:lnTo>
                <a:lnTo>
                  <a:pt x="4064000" y="6239510"/>
                </a:lnTo>
                <a:lnTo>
                  <a:pt x="4333240" y="6239510"/>
                </a:lnTo>
                <a:lnTo>
                  <a:pt x="4333240" y="5970270"/>
                </a:lnTo>
                <a:close/>
              </a:path>
            </a:pathLst>
          </a:custGeom>
          <a:solidFill>
            <a:srgbClr val="F1A5D6"/>
          </a:solidFill>
        </p:spPr>
      </p:sp>
      <p:sp>
        <p:nvSpPr>
          <p:cNvPr id="16" name="Freeform 16"/>
          <p:cNvSpPr/>
          <p:nvPr/>
        </p:nvSpPr>
        <p:spPr>
          <a:xfrm>
            <a:off x="12786763" y="214313"/>
            <a:ext cx="1053428" cy="154964"/>
          </a:xfrm>
          <a:custGeom>
            <a:avLst/>
            <a:gdLst/>
            <a:ahLst/>
            <a:cxnLst/>
            <a:rect l="l" t="t" r="r" b="b"/>
            <a:pathLst>
              <a:path w="811530" h="119380">
                <a:moveTo>
                  <a:pt x="119380" y="59690"/>
                </a:moveTo>
                <a:cubicBezTo>
                  <a:pt x="119380" y="92710"/>
                  <a:pt x="92710" y="119380"/>
                  <a:pt x="59690" y="119380"/>
                </a:cubicBezTo>
                <a:cubicBezTo>
                  <a:pt x="26670" y="119380"/>
                  <a:pt x="0" y="92710"/>
                  <a:pt x="0" y="59690"/>
                </a:cubicBezTo>
                <a:cubicBezTo>
                  <a:pt x="0" y="26670"/>
                  <a:pt x="26670" y="0"/>
                  <a:pt x="59690" y="0"/>
                </a:cubicBezTo>
                <a:cubicBezTo>
                  <a:pt x="92710" y="0"/>
                  <a:pt x="119380" y="26670"/>
                  <a:pt x="119380" y="59690"/>
                </a:cubicBezTo>
                <a:close/>
                <a:moveTo>
                  <a:pt x="406400" y="0"/>
                </a:moveTo>
                <a:cubicBezTo>
                  <a:pt x="373380" y="0"/>
                  <a:pt x="346710" y="26670"/>
                  <a:pt x="346710" y="59690"/>
                </a:cubicBezTo>
                <a:cubicBezTo>
                  <a:pt x="346710" y="92710"/>
                  <a:pt x="373380" y="119380"/>
                  <a:pt x="406400" y="119380"/>
                </a:cubicBezTo>
                <a:cubicBezTo>
                  <a:pt x="439420" y="119380"/>
                  <a:pt x="466090" y="92710"/>
                  <a:pt x="466090" y="59690"/>
                </a:cubicBezTo>
                <a:cubicBezTo>
                  <a:pt x="466090" y="26670"/>
                  <a:pt x="439420" y="0"/>
                  <a:pt x="406400" y="0"/>
                </a:cubicBezTo>
                <a:close/>
                <a:moveTo>
                  <a:pt x="751840" y="0"/>
                </a:moveTo>
                <a:cubicBezTo>
                  <a:pt x="718820" y="0"/>
                  <a:pt x="692150" y="26670"/>
                  <a:pt x="692150" y="59690"/>
                </a:cubicBezTo>
                <a:cubicBezTo>
                  <a:pt x="692150" y="92710"/>
                  <a:pt x="718820" y="119380"/>
                  <a:pt x="751840" y="119380"/>
                </a:cubicBezTo>
                <a:cubicBezTo>
                  <a:pt x="784860" y="119380"/>
                  <a:pt x="811530" y="92710"/>
                  <a:pt x="811530" y="59690"/>
                </a:cubicBezTo>
                <a:cubicBezTo>
                  <a:pt x="811530" y="26670"/>
                  <a:pt x="784860" y="0"/>
                  <a:pt x="75184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" name="Freeform 17"/>
          <p:cNvSpPr/>
          <p:nvPr/>
        </p:nvSpPr>
        <p:spPr>
          <a:xfrm>
            <a:off x="17872563" y="568752"/>
            <a:ext cx="349494" cy="7181117"/>
          </a:xfrm>
          <a:custGeom>
            <a:avLst/>
            <a:gdLst/>
            <a:ahLst/>
            <a:cxnLst/>
            <a:rect l="l" t="t" r="r" b="b"/>
            <a:pathLst>
              <a:path w="269240" h="5532120">
                <a:moveTo>
                  <a:pt x="269240" y="5532120"/>
                </a:moveTo>
                <a:lnTo>
                  <a:pt x="0" y="5532120"/>
                </a:lnTo>
                <a:lnTo>
                  <a:pt x="0" y="0"/>
                </a:lnTo>
                <a:lnTo>
                  <a:pt x="269240" y="0"/>
                </a:lnTo>
                <a:lnTo>
                  <a:pt x="269240" y="553212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Freeform 18"/>
          <p:cNvSpPr/>
          <p:nvPr/>
        </p:nvSpPr>
        <p:spPr>
          <a:xfrm>
            <a:off x="12531237" y="0"/>
            <a:ext cx="5756763" cy="8227951"/>
          </a:xfrm>
          <a:custGeom>
            <a:avLst/>
            <a:gdLst/>
            <a:ahLst/>
            <a:cxnLst/>
            <a:rect l="l" t="t" r="r" b="b"/>
            <a:pathLst>
              <a:path w="4434840" h="6338570">
                <a:moveTo>
                  <a:pt x="4147820" y="5826760"/>
                </a:moveTo>
                <a:lnTo>
                  <a:pt x="4182110" y="5788660"/>
                </a:lnTo>
                <a:lnTo>
                  <a:pt x="4250690" y="5849620"/>
                </a:lnTo>
                <a:lnTo>
                  <a:pt x="4319270" y="5788660"/>
                </a:lnTo>
                <a:lnTo>
                  <a:pt x="4353560" y="5826760"/>
                </a:lnTo>
                <a:lnTo>
                  <a:pt x="4251960" y="5919470"/>
                </a:lnTo>
                <a:lnTo>
                  <a:pt x="4147820" y="5826760"/>
                </a:lnTo>
                <a:close/>
                <a:moveTo>
                  <a:pt x="4182110" y="5567680"/>
                </a:moveTo>
                <a:lnTo>
                  <a:pt x="4250690" y="5506720"/>
                </a:lnTo>
                <a:lnTo>
                  <a:pt x="4319270" y="5567680"/>
                </a:lnTo>
                <a:lnTo>
                  <a:pt x="4353560" y="5529580"/>
                </a:lnTo>
                <a:lnTo>
                  <a:pt x="4251960" y="5436870"/>
                </a:lnTo>
                <a:lnTo>
                  <a:pt x="4150360" y="5529580"/>
                </a:lnTo>
                <a:lnTo>
                  <a:pt x="4182110" y="5567680"/>
                </a:lnTo>
                <a:close/>
                <a:moveTo>
                  <a:pt x="4434840" y="0"/>
                </a:moveTo>
                <a:lnTo>
                  <a:pt x="4434840" y="387350"/>
                </a:lnTo>
                <a:lnTo>
                  <a:pt x="4434840" y="438150"/>
                </a:lnTo>
                <a:lnTo>
                  <a:pt x="4434840" y="5351780"/>
                </a:lnTo>
                <a:lnTo>
                  <a:pt x="4434840" y="5403850"/>
                </a:lnTo>
                <a:lnTo>
                  <a:pt x="4434840" y="5660390"/>
                </a:lnTo>
                <a:lnTo>
                  <a:pt x="4434840" y="5721350"/>
                </a:lnTo>
                <a:lnTo>
                  <a:pt x="4434840" y="5969000"/>
                </a:lnTo>
                <a:lnTo>
                  <a:pt x="4434840" y="6029960"/>
                </a:lnTo>
                <a:lnTo>
                  <a:pt x="4434840" y="6338570"/>
                </a:lnTo>
                <a:lnTo>
                  <a:pt x="4064000" y="6338570"/>
                </a:lnTo>
                <a:lnTo>
                  <a:pt x="4064000" y="6338570"/>
                </a:lnTo>
                <a:lnTo>
                  <a:pt x="0" y="6338570"/>
                </a:lnTo>
                <a:lnTo>
                  <a:pt x="0" y="436880"/>
                </a:lnTo>
                <a:lnTo>
                  <a:pt x="0" y="436880"/>
                </a:lnTo>
                <a:lnTo>
                  <a:pt x="0" y="0"/>
                </a:lnTo>
                <a:lnTo>
                  <a:pt x="4434840" y="0"/>
                </a:lnTo>
                <a:close/>
                <a:moveTo>
                  <a:pt x="50800" y="386080"/>
                </a:moveTo>
                <a:lnTo>
                  <a:pt x="4384040" y="386080"/>
                </a:lnTo>
                <a:lnTo>
                  <a:pt x="4384040" y="50800"/>
                </a:lnTo>
                <a:lnTo>
                  <a:pt x="50800" y="50800"/>
                </a:lnTo>
                <a:lnTo>
                  <a:pt x="50800" y="386080"/>
                </a:lnTo>
                <a:close/>
                <a:moveTo>
                  <a:pt x="4064000" y="6031230"/>
                </a:moveTo>
                <a:lnTo>
                  <a:pt x="4064000" y="5970270"/>
                </a:lnTo>
                <a:lnTo>
                  <a:pt x="4064000" y="5722620"/>
                </a:lnTo>
                <a:lnTo>
                  <a:pt x="4064000" y="5661660"/>
                </a:lnTo>
                <a:lnTo>
                  <a:pt x="4064000" y="5405120"/>
                </a:lnTo>
                <a:lnTo>
                  <a:pt x="4064000" y="5353050"/>
                </a:lnTo>
                <a:lnTo>
                  <a:pt x="4064000" y="436880"/>
                </a:lnTo>
                <a:lnTo>
                  <a:pt x="50800" y="436880"/>
                </a:lnTo>
                <a:lnTo>
                  <a:pt x="50800" y="6289040"/>
                </a:lnTo>
                <a:lnTo>
                  <a:pt x="4064000" y="6289040"/>
                </a:lnTo>
                <a:lnTo>
                  <a:pt x="4064000" y="6031230"/>
                </a:lnTo>
                <a:close/>
                <a:moveTo>
                  <a:pt x="4384040" y="5403850"/>
                </a:moveTo>
                <a:lnTo>
                  <a:pt x="4114800" y="5403850"/>
                </a:lnTo>
                <a:lnTo>
                  <a:pt x="4114800" y="5660390"/>
                </a:lnTo>
                <a:lnTo>
                  <a:pt x="4384040" y="5660390"/>
                </a:lnTo>
                <a:lnTo>
                  <a:pt x="4384040" y="5403850"/>
                </a:lnTo>
                <a:close/>
                <a:moveTo>
                  <a:pt x="4114800" y="5721350"/>
                </a:moveTo>
                <a:lnTo>
                  <a:pt x="4114800" y="5969000"/>
                </a:lnTo>
                <a:lnTo>
                  <a:pt x="4384040" y="5969000"/>
                </a:lnTo>
                <a:lnTo>
                  <a:pt x="4384040" y="5721350"/>
                </a:lnTo>
                <a:lnTo>
                  <a:pt x="4114800" y="5721350"/>
                </a:lnTo>
                <a:close/>
                <a:moveTo>
                  <a:pt x="4384040" y="6031230"/>
                </a:moveTo>
                <a:lnTo>
                  <a:pt x="4114800" y="6031230"/>
                </a:lnTo>
                <a:lnTo>
                  <a:pt x="4114800" y="6289040"/>
                </a:lnTo>
                <a:lnTo>
                  <a:pt x="4384040" y="6289040"/>
                </a:lnTo>
                <a:lnTo>
                  <a:pt x="4384040" y="6031230"/>
                </a:lnTo>
                <a:close/>
                <a:moveTo>
                  <a:pt x="4384040" y="5351780"/>
                </a:moveTo>
                <a:lnTo>
                  <a:pt x="4384040" y="438150"/>
                </a:lnTo>
                <a:lnTo>
                  <a:pt x="4114800" y="438150"/>
                </a:lnTo>
                <a:lnTo>
                  <a:pt x="4114800" y="5351780"/>
                </a:lnTo>
                <a:lnTo>
                  <a:pt x="4384040" y="5351780"/>
                </a:lnTo>
                <a:close/>
                <a:moveTo>
                  <a:pt x="367030" y="224790"/>
                </a:moveTo>
                <a:cubicBezTo>
                  <a:pt x="367030" y="285750"/>
                  <a:pt x="317500" y="335280"/>
                  <a:pt x="256540" y="335280"/>
                </a:cubicBezTo>
                <a:cubicBezTo>
                  <a:pt x="195580" y="335280"/>
                  <a:pt x="146050" y="285750"/>
                  <a:pt x="146050" y="224790"/>
                </a:cubicBezTo>
                <a:cubicBezTo>
                  <a:pt x="146050" y="163830"/>
                  <a:pt x="195580" y="114300"/>
                  <a:pt x="256540" y="114300"/>
                </a:cubicBezTo>
                <a:cubicBezTo>
                  <a:pt x="317500" y="114300"/>
                  <a:pt x="367030" y="163830"/>
                  <a:pt x="367030" y="224790"/>
                </a:cubicBezTo>
                <a:close/>
                <a:moveTo>
                  <a:pt x="316230" y="224790"/>
                </a:moveTo>
                <a:cubicBezTo>
                  <a:pt x="316230" y="191770"/>
                  <a:pt x="289560" y="165100"/>
                  <a:pt x="256540" y="165100"/>
                </a:cubicBezTo>
                <a:cubicBezTo>
                  <a:pt x="223520" y="165100"/>
                  <a:pt x="196850" y="191770"/>
                  <a:pt x="196850" y="224790"/>
                </a:cubicBezTo>
                <a:cubicBezTo>
                  <a:pt x="196850" y="257810"/>
                  <a:pt x="223520" y="284480"/>
                  <a:pt x="256540" y="284480"/>
                </a:cubicBezTo>
                <a:cubicBezTo>
                  <a:pt x="289560" y="285750"/>
                  <a:pt x="316230" y="257810"/>
                  <a:pt x="316230" y="224790"/>
                </a:cubicBezTo>
                <a:close/>
                <a:moveTo>
                  <a:pt x="713740" y="224790"/>
                </a:moveTo>
                <a:cubicBezTo>
                  <a:pt x="713740" y="285750"/>
                  <a:pt x="664210" y="335280"/>
                  <a:pt x="603250" y="335280"/>
                </a:cubicBezTo>
                <a:cubicBezTo>
                  <a:pt x="542290" y="335280"/>
                  <a:pt x="492760" y="285750"/>
                  <a:pt x="492760" y="224790"/>
                </a:cubicBezTo>
                <a:cubicBezTo>
                  <a:pt x="492760" y="163830"/>
                  <a:pt x="541020" y="114300"/>
                  <a:pt x="603250" y="114300"/>
                </a:cubicBezTo>
                <a:cubicBezTo>
                  <a:pt x="664210" y="114300"/>
                  <a:pt x="713740" y="163830"/>
                  <a:pt x="713740" y="224790"/>
                </a:cubicBezTo>
                <a:close/>
                <a:moveTo>
                  <a:pt x="662940" y="224790"/>
                </a:moveTo>
                <a:cubicBezTo>
                  <a:pt x="662940" y="191770"/>
                  <a:pt x="636270" y="165100"/>
                  <a:pt x="603250" y="165100"/>
                </a:cubicBezTo>
                <a:cubicBezTo>
                  <a:pt x="570230" y="165100"/>
                  <a:pt x="543560" y="191770"/>
                  <a:pt x="543560" y="224790"/>
                </a:cubicBezTo>
                <a:cubicBezTo>
                  <a:pt x="543560" y="257810"/>
                  <a:pt x="570230" y="284480"/>
                  <a:pt x="603250" y="284480"/>
                </a:cubicBezTo>
                <a:cubicBezTo>
                  <a:pt x="636270" y="285750"/>
                  <a:pt x="662940" y="257810"/>
                  <a:pt x="662940" y="224790"/>
                </a:cubicBezTo>
                <a:close/>
                <a:moveTo>
                  <a:pt x="1060450" y="224790"/>
                </a:moveTo>
                <a:cubicBezTo>
                  <a:pt x="1060450" y="285750"/>
                  <a:pt x="1010920" y="335280"/>
                  <a:pt x="949960" y="335280"/>
                </a:cubicBezTo>
                <a:cubicBezTo>
                  <a:pt x="889000" y="335280"/>
                  <a:pt x="839470" y="285750"/>
                  <a:pt x="839470" y="224790"/>
                </a:cubicBezTo>
                <a:cubicBezTo>
                  <a:pt x="839470" y="163830"/>
                  <a:pt x="887730" y="114300"/>
                  <a:pt x="948690" y="114300"/>
                </a:cubicBezTo>
                <a:cubicBezTo>
                  <a:pt x="1009650" y="114300"/>
                  <a:pt x="1060450" y="163830"/>
                  <a:pt x="1060450" y="224790"/>
                </a:cubicBezTo>
                <a:close/>
                <a:moveTo>
                  <a:pt x="1009650" y="224790"/>
                </a:moveTo>
                <a:cubicBezTo>
                  <a:pt x="1009650" y="191770"/>
                  <a:pt x="982980" y="165100"/>
                  <a:pt x="949960" y="165100"/>
                </a:cubicBezTo>
                <a:cubicBezTo>
                  <a:pt x="916940" y="165100"/>
                  <a:pt x="890270" y="191770"/>
                  <a:pt x="890270" y="224790"/>
                </a:cubicBezTo>
                <a:cubicBezTo>
                  <a:pt x="890270" y="257810"/>
                  <a:pt x="916940" y="284480"/>
                  <a:pt x="949960" y="284480"/>
                </a:cubicBezTo>
                <a:cubicBezTo>
                  <a:pt x="981710" y="285750"/>
                  <a:pt x="1009650" y="257810"/>
                  <a:pt x="1009650" y="224790"/>
                </a:cubicBezTo>
                <a:close/>
                <a:moveTo>
                  <a:pt x="1207770" y="304800"/>
                </a:moveTo>
                <a:lnTo>
                  <a:pt x="4263390" y="304800"/>
                </a:lnTo>
                <a:lnTo>
                  <a:pt x="4263390" y="254000"/>
                </a:lnTo>
                <a:lnTo>
                  <a:pt x="1207770" y="254000"/>
                </a:lnTo>
                <a:lnTo>
                  <a:pt x="1207770" y="304800"/>
                </a:lnTo>
                <a:close/>
                <a:moveTo>
                  <a:pt x="1207770" y="177800"/>
                </a:moveTo>
                <a:lnTo>
                  <a:pt x="4263390" y="177800"/>
                </a:lnTo>
                <a:lnTo>
                  <a:pt x="4263390" y="127000"/>
                </a:lnTo>
                <a:lnTo>
                  <a:pt x="1207770" y="127000"/>
                </a:lnTo>
                <a:lnTo>
                  <a:pt x="1207770" y="177800"/>
                </a:lnTo>
                <a:close/>
              </a:path>
            </a:pathLst>
          </a:custGeom>
          <a:solidFill>
            <a:srgbClr val="2938FA"/>
          </a:solidFill>
        </p:spPr>
      </p:sp>
      <p:grpSp>
        <p:nvGrpSpPr>
          <p:cNvPr id="20" name="Group 7">
            <a:extLst>
              <a:ext uri="{FF2B5EF4-FFF2-40B4-BE49-F238E27FC236}">
                <a16:creationId xmlns:a16="http://schemas.microsoft.com/office/drawing/2014/main" id="{47882872-C303-4790-AE42-36EA09BCEF62}"/>
              </a:ext>
            </a:extLst>
          </p:cNvPr>
          <p:cNvGrpSpPr/>
          <p:nvPr/>
        </p:nvGrpSpPr>
        <p:grpSpPr>
          <a:xfrm>
            <a:off x="7144178" y="1048417"/>
            <a:ext cx="4905680" cy="6599288"/>
            <a:chOff x="0" y="66675"/>
            <a:chExt cx="6540906" cy="4105700"/>
          </a:xfrm>
        </p:grpSpPr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F20187D-CD57-4608-992D-6E2D01AD0FC0}"/>
                </a:ext>
              </a:extLst>
            </p:cNvPr>
            <p:cNvSpPr txBox="1"/>
            <p:nvPr/>
          </p:nvSpPr>
          <p:spPr>
            <a:xfrm>
              <a:off x="0" y="66675"/>
              <a:ext cx="6540906" cy="1260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920"/>
                </a:lnSpc>
              </a:pPr>
              <a:r>
                <a:rPr lang="en-US" sz="7200" dirty="0">
                  <a:solidFill>
                    <a:srgbClr val="2938FA"/>
                  </a:solidFill>
                  <a:latin typeface="Efour Digital Pro"/>
                </a:rPr>
                <a:t>deep</a:t>
              </a:r>
            </a:p>
            <a:p>
              <a:pPr algn="ctr">
                <a:lnSpc>
                  <a:spcPts val="7920"/>
                </a:lnSpc>
              </a:pPr>
              <a:r>
                <a:rPr lang="en-US" sz="7200" dirty="0">
                  <a:solidFill>
                    <a:srgbClr val="2938FA"/>
                  </a:solidFill>
                  <a:latin typeface="Efour Digital Pro"/>
                </a:rPr>
                <a:t>learning</a:t>
              </a: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855D5A0B-D07E-47C6-ACCA-1806AFFE965D}"/>
                </a:ext>
              </a:extLst>
            </p:cNvPr>
            <p:cNvSpPr txBox="1"/>
            <p:nvPr/>
          </p:nvSpPr>
          <p:spPr>
            <a:xfrm>
              <a:off x="0" y="2046696"/>
              <a:ext cx="6540906" cy="2125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Lấy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cảm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hứng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từ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bộ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não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con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người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, Deep Learning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gồm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nhiều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mạng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thần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kinh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nhân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tạo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xử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lý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thông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tin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riêng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lẻ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,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nhưng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được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nối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với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  <a:r>
                <a:rPr lang="en-US" sz="3200" spc="288" dirty="0" err="1">
                  <a:solidFill>
                    <a:srgbClr val="2938FA"/>
                  </a:solidFill>
                  <a:latin typeface="VT323"/>
                </a:rPr>
                <a:t>nhau</a:t>
              </a:r>
              <a:r>
                <a:rPr lang="en-US" sz="3200" spc="288" dirty="0">
                  <a:solidFill>
                    <a:srgbClr val="2938FA"/>
                  </a:solidFill>
                  <a:latin typeface="VT323"/>
                </a:rPr>
                <a:t> </a:t>
              </a:r>
            </a:p>
          </p:txBody>
        </p:sp>
      </p:grpSp>
      <p:pic>
        <p:nvPicPr>
          <p:cNvPr id="23" name="Picture 5">
            <a:extLst>
              <a:ext uri="{FF2B5EF4-FFF2-40B4-BE49-F238E27FC236}">
                <a16:creationId xmlns:a16="http://schemas.microsoft.com/office/drawing/2014/main" id="{11044AB7-5839-4BFC-9099-EC9369757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813357" y="8357287"/>
            <a:ext cx="5567321" cy="2057400"/>
          </a:xfrm>
          <a:prstGeom prst="rect">
            <a:avLst/>
          </a:prstGeom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8FF1999E-4D73-45BE-A13B-F558E0D41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24000" y="8348803"/>
            <a:ext cx="2269355" cy="22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5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4480" y="-884828"/>
            <a:ext cx="9818480" cy="11606568"/>
          </a:xfrm>
          <a:prstGeom prst="rect">
            <a:avLst/>
          </a:prstGeom>
          <a:solidFill>
            <a:srgbClr val="F8EAF3"/>
          </a:solid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13239462" cy="74471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39462" cy="7447197"/>
            </a:xfrm>
            <a:custGeom>
              <a:avLst/>
              <a:gdLst/>
              <a:ahLst/>
              <a:cxnLst/>
              <a:rect l="l" t="t" r="r" b="b"/>
              <a:pathLst>
                <a:path w="13239462" h="7447197">
                  <a:moveTo>
                    <a:pt x="0" y="0"/>
                  </a:moveTo>
                  <a:lnTo>
                    <a:pt x="0" y="7447197"/>
                  </a:lnTo>
                  <a:lnTo>
                    <a:pt x="13239462" y="7447197"/>
                  </a:lnTo>
                  <a:lnTo>
                    <a:pt x="13239462" y="0"/>
                  </a:lnTo>
                  <a:lnTo>
                    <a:pt x="0" y="0"/>
                  </a:lnTo>
                  <a:close/>
                  <a:moveTo>
                    <a:pt x="13178501" y="7386237"/>
                  </a:moveTo>
                  <a:lnTo>
                    <a:pt x="59690" y="7386237"/>
                  </a:lnTo>
                  <a:lnTo>
                    <a:pt x="59690" y="59690"/>
                  </a:lnTo>
                  <a:lnTo>
                    <a:pt x="13178501" y="59690"/>
                  </a:lnTo>
                  <a:lnTo>
                    <a:pt x="13178501" y="7386237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600423" y="2631397"/>
            <a:ext cx="5762933" cy="2049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6800" spc="68" dirty="0">
                <a:solidFill>
                  <a:srgbClr val="2938FA"/>
                </a:solidFill>
                <a:latin typeface="VT323"/>
              </a:rPr>
              <a:t>Machine </a:t>
            </a:r>
          </a:p>
          <a:p>
            <a:pPr>
              <a:lnSpc>
                <a:spcPts val="8159"/>
              </a:lnSpc>
            </a:pPr>
            <a:r>
              <a:rPr lang="en-US" sz="6800" spc="68" dirty="0">
                <a:solidFill>
                  <a:srgbClr val="2938FA"/>
                </a:solidFill>
                <a:latin typeface="VT323"/>
              </a:rPr>
              <a:t>Learning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71118" y="1028700"/>
            <a:ext cx="3287920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88" dirty="0">
                <a:solidFill>
                  <a:srgbClr val="2938FA"/>
                </a:solidFill>
                <a:latin typeface="VT323"/>
              </a:rPr>
              <a:t>Decision Tree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667443-B21D-43A3-8352-F6F553E7DAF1}"/>
              </a:ext>
            </a:extLst>
          </p:cNvPr>
          <p:cNvGrpSpPr/>
          <p:nvPr/>
        </p:nvGrpSpPr>
        <p:grpSpPr>
          <a:xfrm>
            <a:off x="3959183" y="213841"/>
            <a:ext cx="3581399" cy="2743199"/>
            <a:chOff x="7659786" y="247918"/>
            <a:chExt cx="3315562" cy="2513196"/>
          </a:xfrm>
        </p:grpSpPr>
        <p:sp>
          <p:nvSpPr>
            <p:cNvPr id="10" name="Freeform 10"/>
            <p:cNvSpPr/>
            <p:nvPr/>
          </p:nvSpPr>
          <p:spPr>
            <a:xfrm>
              <a:off x="7699573" y="628917"/>
              <a:ext cx="3235989" cy="2082250"/>
            </a:xfrm>
            <a:custGeom>
              <a:avLst/>
              <a:gdLst/>
              <a:ahLst/>
              <a:cxnLst/>
              <a:rect l="l" t="t" r="r" b="b"/>
              <a:pathLst>
                <a:path w="6197600" h="408559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3694" t="-1998" r="-2474" b="-244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699573" y="287705"/>
              <a:ext cx="3235989" cy="261266"/>
            </a:xfrm>
            <a:custGeom>
              <a:avLst/>
              <a:gdLst/>
              <a:ahLst/>
              <a:cxnLst/>
              <a:rect l="l" t="t" r="r" b="b"/>
              <a:pathLst>
                <a:path w="6197600" h="50038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7659786" y="247918"/>
              <a:ext cx="3315562" cy="2513196"/>
            </a:xfrm>
            <a:custGeom>
              <a:avLst/>
              <a:gdLst/>
              <a:ahLst/>
              <a:cxnLst/>
              <a:rect l="l" t="t" r="r" b="b"/>
              <a:pathLst>
                <a:path w="6350000" h="48133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23" name="TextBox 6">
            <a:extLst>
              <a:ext uri="{FF2B5EF4-FFF2-40B4-BE49-F238E27FC236}">
                <a16:creationId xmlns:a16="http://schemas.microsoft.com/office/drawing/2014/main" id="{C40B6FD9-B26B-4ED9-B705-849A5E26BA12}"/>
              </a:ext>
            </a:extLst>
          </p:cNvPr>
          <p:cNvSpPr txBox="1"/>
          <p:nvPr/>
        </p:nvSpPr>
        <p:spPr>
          <a:xfrm>
            <a:off x="7671118" y="4243210"/>
            <a:ext cx="3847444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88" dirty="0">
                <a:solidFill>
                  <a:srgbClr val="2938FA"/>
                </a:solidFill>
                <a:latin typeface="VT323"/>
              </a:rPr>
              <a:t>Logistic Regression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6095D22-2AAF-4AD9-B9F1-903B7CC7DEFE}"/>
              </a:ext>
            </a:extLst>
          </p:cNvPr>
          <p:cNvGrpSpPr/>
          <p:nvPr/>
        </p:nvGrpSpPr>
        <p:grpSpPr>
          <a:xfrm>
            <a:off x="3959183" y="3428351"/>
            <a:ext cx="3635572" cy="2743199"/>
            <a:chOff x="6905931" y="3604741"/>
            <a:chExt cx="2899012" cy="2152382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1E78F6F-52CB-40AC-8C89-BDB3C90EDA97}"/>
                </a:ext>
              </a:extLst>
            </p:cNvPr>
            <p:cNvSpPr/>
            <p:nvPr/>
          </p:nvSpPr>
          <p:spPr>
            <a:xfrm>
              <a:off x="6940201" y="3874963"/>
              <a:ext cx="2864742" cy="1844941"/>
            </a:xfrm>
            <a:custGeom>
              <a:avLst/>
              <a:gdLst/>
              <a:ahLst/>
              <a:cxnLst/>
              <a:rect l="l" t="t" r="r" b="b"/>
              <a:pathLst>
                <a:path w="6197600" h="408559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5544" t="-1" b="-6806"/>
              </a:stretch>
            </a:blipFill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B8B04B97-ABEA-4FE3-A063-9A45B1A5E045}"/>
                </a:ext>
              </a:extLst>
            </p:cNvPr>
            <p:cNvSpPr/>
            <p:nvPr/>
          </p:nvSpPr>
          <p:spPr>
            <a:xfrm>
              <a:off x="6940201" y="3638816"/>
              <a:ext cx="2787275" cy="223757"/>
            </a:xfrm>
            <a:custGeom>
              <a:avLst/>
              <a:gdLst/>
              <a:ahLst/>
              <a:cxnLst/>
              <a:rect l="l" t="t" r="r" b="b"/>
              <a:pathLst>
                <a:path w="6197600" h="50038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EE680A8-5424-4AAE-B0C7-62C9AC2527BD}"/>
                </a:ext>
              </a:extLst>
            </p:cNvPr>
            <p:cNvSpPr/>
            <p:nvPr/>
          </p:nvSpPr>
          <p:spPr>
            <a:xfrm>
              <a:off x="6905931" y="3604741"/>
              <a:ext cx="2855814" cy="2152382"/>
            </a:xfrm>
            <a:custGeom>
              <a:avLst/>
              <a:gdLst/>
              <a:ahLst/>
              <a:cxnLst/>
              <a:rect l="l" t="t" r="r" b="b"/>
              <a:pathLst>
                <a:path w="6350000" h="48133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28" name="TextBox 6">
            <a:extLst>
              <a:ext uri="{FF2B5EF4-FFF2-40B4-BE49-F238E27FC236}">
                <a16:creationId xmlns:a16="http://schemas.microsoft.com/office/drawing/2014/main" id="{0180C5DA-BFD8-4AE5-8037-B50F3A3D2D9D}"/>
              </a:ext>
            </a:extLst>
          </p:cNvPr>
          <p:cNvSpPr txBox="1"/>
          <p:nvPr/>
        </p:nvSpPr>
        <p:spPr>
          <a:xfrm>
            <a:off x="7671118" y="7672960"/>
            <a:ext cx="4021838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88" dirty="0">
                <a:solidFill>
                  <a:srgbClr val="2938FA"/>
                </a:solidFill>
                <a:latin typeface="VT323"/>
              </a:rPr>
              <a:t>K-Nearest Neighbors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F8CFE4-6AAB-4770-B100-AD837F254651}"/>
              </a:ext>
            </a:extLst>
          </p:cNvPr>
          <p:cNvGrpSpPr/>
          <p:nvPr/>
        </p:nvGrpSpPr>
        <p:grpSpPr>
          <a:xfrm>
            <a:off x="3959183" y="6896100"/>
            <a:ext cx="3581399" cy="2743199"/>
            <a:chOff x="6905931" y="7072490"/>
            <a:chExt cx="2855814" cy="2152382"/>
          </a:xfrm>
        </p:grpSpPr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CF5E476C-9BA6-4038-B950-427677CF6CC8}"/>
                </a:ext>
              </a:extLst>
            </p:cNvPr>
            <p:cNvSpPr/>
            <p:nvPr/>
          </p:nvSpPr>
          <p:spPr>
            <a:xfrm>
              <a:off x="6940201" y="7398790"/>
              <a:ext cx="2787275" cy="1783306"/>
            </a:xfrm>
            <a:custGeom>
              <a:avLst/>
              <a:gdLst/>
              <a:ahLst/>
              <a:cxnLst/>
              <a:rect l="l" t="t" r="r" b="b"/>
              <a:pathLst>
                <a:path w="6197600" h="408559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5DAD3FA0-1CCE-4744-85CE-2779CDE25335}"/>
                </a:ext>
              </a:extLst>
            </p:cNvPr>
            <p:cNvSpPr/>
            <p:nvPr/>
          </p:nvSpPr>
          <p:spPr>
            <a:xfrm>
              <a:off x="6940201" y="7106565"/>
              <a:ext cx="2787275" cy="223757"/>
            </a:xfrm>
            <a:custGeom>
              <a:avLst/>
              <a:gdLst/>
              <a:ahLst/>
              <a:cxnLst/>
              <a:rect l="l" t="t" r="r" b="b"/>
              <a:pathLst>
                <a:path w="6197600" h="50038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5CBDE355-2D7D-48E9-82DB-664BAD33E113}"/>
                </a:ext>
              </a:extLst>
            </p:cNvPr>
            <p:cNvSpPr/>
            <p:nvPr/>
          </p:nvSpPr>
          <p:spPr>
            <a:xfrm>
              <a:off x="6905931" y="7072490"/>
              <a:ext cx="2855814" cy="2152382"/>
            </a:xfrm>
            <a:custGeom>
              <a:avLst/>
              <a:gdLst/>
              <a:ahLst/>
              <a:cxnLst/>
              <a:rect l="l" t="t" r="r" b="b"/>
              <a:pathLst>
                <a:path w="6350000" h="48133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33" name="TextBox 6">
            <a:extLst>
              <a:ext uri="{FF2B5EF4-FFF2-40B4-BE49-F238E27FC236}">
                <a16:creationId xmlns:a16="http://schemas.microsoft.com/office/drawing/2014/main" id="{79016E99-8124-4BEE-9E1D-BF48137B96B9}"/>
              </a:ext>
            </a:extLst>
          </p:cNvPr>
          <p:cNvSpPr txBox="1"/>
          <p:nvPr/>
        </p:nvSpPr>
        <p:spPr>
          <a:xfrm>
            <a:off x="9854707" y="6246754"/>
            <a:ext cx="4021838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88" dirty="0" err="1">
                <a:solidFill>
                  <a:srgbClr val="2938FA"/>
                </a:solidFill>
                <a:latin typeface="VT323"/>
              </a:rPr>
              <a:t>SupportVectorMachine</a:t>
            </a:r>
            <a:endParaRPr lang="en-US" sz="3200" spc="288" dirty="0">
              <a:solidFill>
                <a:srgbClr val="2938FA"/>
              </a:solidFill>
              <a:latin typeface="VT323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004FBAC-CB8F-4673-B90C-2B07C18A756F}"/>
              </a:ext>
            </a:extLst>
          </p:cNvPr>
          <p:cNvGrpSpPr/>
          <p:nvPr/>
        </p:nvGrpSpPr>
        <p:grpSpPr>
          <a:xfrm>
            <a:off x="14321886" y="5143500"/>
            <a:ext cx="3678549" cy="2737808"/>
            <a:chOff x="14570439" y="5393604"/>
            <a:chExt cx="2933282" cy="2152382"/>
          </a:xfrm>
        </p:grpSpPr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671A6776-A8A4-44D4-85A7-6B6C09339FE2}"/>
                </a:ext>
              </a:extLst>
            </p:cNvPr>
            <p:cNvSpPr/>
            <p:nvPr/>
          </p:nvSpPr>
          <p:spPr>
            <a:xfrm>
              <a:off x="14570439" y="5770102"/>
              <a:ext cx="2787275" cy="1659398"/>
            </a:xfrm>
            <a:custGeom>
              <a:avLst/>
              <a:gdLst/>
              <a:ahLst/>
              <a:cxnLst/>
              <a:rect l="l" t="t" r="r" b="b"/>
              <a:pathLst>
                <a:path w="6197600" h="408559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4890" t="-18082" r="-30586" b="-5092"/>
              </a:stretch>
            </a:blipFill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4366377F-8198-4BF6-AEE7-34E9E199C963}"/>
                </a:ext>
              </a:extLst>
            </p:cNvPr>
            <p:cNvSpPr/>
            <p:nvPr/>
          </p:nvSpPr>
          <p:spPr>
            <a:xfrm>
              <a:off x="14682177" y="5427679"/>
              <a:ext cx="2787275" cy="223757"/>
            </a:xfrm>
            <a:custGeom>
              <a:avLst/>
              <a:gdLst/>
              <a:ahLst/>
              <a:cxnLst/>
              <a:rect l="l" t="t" r="r" b="b"/>
              <a:pathLst>
                <a:path w="6197600" h="50038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6A22B85C-2B8C-478D-A0FC-C7457DF00FDF}"/>
                </a:ext>
              </a:extLst>
            </p:cNvPr>
            <p:cNvSpPr/>
            <p:nvPr/>
          </p:nvSpPr>
          <p:spPr>
            <a:xfrm>
              <a:off x="14647907" y="5393604"/>
              <a:ext cx="2855814" cy="2152382"/>
            </a:xfrm>
            <a:custGeom>
              <a:avLst/>
              <a:gdLst/>
              <a:ahLst/>
              <a:cxnLst/>
              <a:rect l="l" t="t" r="r" b="b"/>
              <a:pathLst>
                <a:path w="6350000" h="48133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38" name="TextBox 6">
            <a:extLst>
              <a:ext uri="{FF2B5EF4-FFF2-40B4-BE49-F238E27FC236}">
                <a16:creationId xmlns:a16="http://schemas.microsoft.com/office/drawing/2014/main" id="{D63F0C15-7AFB-444B-BCCB-9618C4774C69}"/>
              </a:ext>
            </a:extLst>
          </p:cNvPr>
          <p:cNvSpPr txBox="1"/>
          <p:nvPr/>
        </p:nvSpPr>
        <p:spPr>
          <a:xfrm>
            <a:off x="11201400" y="2508746"/>
            <a:ext cx="2675145" cy="531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288" dirty="0">
                <a:solidFill>
                  <a:srgbClr val="2938FA"/>
                </a:solidFill>
                <a:latin typeface="VT323"/>
              </a:rPr>
              <a:t>Random Forest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76E1A2-DF71-4E52-986A-923357C16CDE}"/>
              </a:ext>
            </a:extLst>
          </p:cNvPr>
          <p:cNvGrpSpPr/>
          <p:nvPr/>
        </p:nvGrpSpPr>
        <p:grpSpPr>
          <a:xfrm>
            <a:off x="14419036" y="1448100"/>
            <a:ext cx="3581399" cy="2737808"/>
            <a:chOff x="14800307" y="1698204"/>
            <a:chExt cx="2855814" cy="2152382"/>
          </a:xfrm>
        </p:grpSpPr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42D64B35-4F9B-422D-A416-C0DB53164297}"/>
                </a:ext>
              </a:extLst>
            </p:cNvPr>
            <p:cNvSpPr/>
            <p:nvPr/>
          </p:nvSpPr>
          <p:spPr>
            <a:xfrm>
              <a:off x="14834577" y="2024504"/>
              <a:ext cx="2787275" cy="1783306"/>
            </a:xfrm>
            <a:custGeom>
              <a:avLst/>
              <a:gdLst/>
              <a:ahLst/>
              <a:cxnLst/>
              <a:rect l="l" t="t" r="r" b="b"/>
              <a:pathLst>
                <a:path w="6197600" h="4085590">
                  <a:moveTo>
                    <a:pt x="6197600" y="4085590"/>
                  </a:moveTo>
                  <a:lnTo>
                    <a:pt x="0" y="4085590"/>
                  </a:lnTo>
                  <a:lnTo>
                    <a:pt x="0" y="0"/>
                  </a:lnTo>
                  <a:lnTo>
                    <a:pt x="6197600" y="0"/>
                  </a:lnTo>
                  <a:lnTo>
                    <a:pt x="6197600" y="4085590"/>
                  </a:lnTo>
                  <a:close/>
                </a:path>
              </a:pathLst>
            </a:cu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2AC6D5C6-B6DF-4A38-B8F6-51457E6E623F}"/>
                </a:ext>
              </a:extLst>
            </p:cNvPr>
            <p:cNvSpPr/>
            <p:nvPr/>
          </p:nvSpPr>
          <p:spPr>
            <a:xfrm>
              <a:off x="14834577" y="1732279"/>
              <a:ext cx="2787275" cy="223757"/>
            </a:xfrm>
            <a:custGeom>
              <a:avLst/>
              <a:gdLst/>
              <a:ahLst/>
              <a:cxnLst/>
              <a:rect l="l" t="t" r="r" b="b"/>
              <a:pathLst>
                <a:path w="6197600" h="500380">
                  <a:moveTo>
                    <a:pt x="0" y="0"/>
                  </a:moveTo>
                  <a:lnTo>
                    <a:pt x="6197600" y="0"/>
                  </a:lnTo>
                  <a:lnTo>
                    <a:pt x="6197600" y="500380"/>
                  </a:lnTo>
                  <a:lnTo>
                    <a:pt x="0" y="500380"/>
                  </a:lnTo>
                  <a:close/>
                </a:path>
              </a:pathLst>
            </a:custGeom>
            <a:solidFill>
              <a:srgbClr val="F1A5D6"/>
            </a:solidFill>
          </p:spPr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EDE6AF38-90D2-4F64-B057-604F306B161E}"/>
                </a:ext>
              </a:extLst>
            </p:cNvPr>
            <p:cNvSpPr/>
            <p:nvPr/>
          </p:nvSpPr>
          <p:spPr>
            <a:xfrm>
              <a:off x="14800307" y="1698204"/>
              <a:ext cx="2855814" cy="2152382"/>
            </a:xfrm>
            <a:custGeom>
              <a:avLst/>
              <a:gdLst/>
              <a:ahLst/>
              <a:cxnLst/>
              <a:rect l="l" t="t" r="r" b="b"/>
              <a:pathLst>
                <a:path w="6350000" h="4813300">
                  <a:moveTo>
                    <a:pt x="0" y="0"/>
                  </a:moveTo>
                  <a:lnTo>
                    <a:pt x="0" y="575310"/>
                  </a:lnTo>
                  <a:lnTo>
                    <a:pt x="0" y="652780"/>
                  </a:lnTo>
                  <a:lnTo>
                    <a:pt x="0" y="4813300"/>
                  </a:lnTo>
                  <a:lnTo>
                    <a:pt x="6350000" y="4813300"/>
                  </a:lnTo>
                  <a:lnTo>
                    <a:pt x="6350000" y="652780"/>
                  </a:lnTo>
                  <a:lnTo>
                    <a:pt x="6350000" y="57531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73800" y="4737100"/>
                  </a:moveTo>
                  <a:lnTo>
                    <a:pt x="76200" y="4737100"/>
                  </a:lnTo>
                  <a:lnTo>
                    <a:pt x="76200" y="652780"/>
                  </a:lnTo>
                  <a:lnTo>
                    <a:pt x="6273800" y="652780"/>
                  </a:lnTo>
                  <a:lnTo>
                    <a:pt x="6273800" y="4737100"/>
                  </a:lnTo>
                  <a:close/>
                  <a:moveTo>
                    <a:pt x="6273800" y="575310"/>
                  </a:moveTo>
                  <a:lnTo>
                    <a:pt x="76200" y="575310"/>
                  </a:lnTo>
                  <a:lnTo>
                    <a:pt x="76200" y="76200"/>
                  </a:lnTo>
                  <a:lnTo>
                    <a:pt x="6273800" y="76200"/>
                  </a:lnTo>
                  <a:lnTo>
                    <a:pt x="6273800" y="575310"/>
                  </a:lnTo>
                  <a:close/>
                  <a:moveTo>
                    <a:pt x="285750" y="320040"/>
                  </a:moveTo>
                  <a:cubicBezTo>
                    <a:pt x="285750" y="259080"/>
                    <a:pt x="335280" y="209550"/>
                    <a:pt x="396240" y="209550"/>
                  </a:cubicBezTo>
                  <a:cubicBezTo>
                    <a:pt x="457200" y="209550"/>
                    <a:pt x="506730" y="259080"/>
                    <a:pt x="506730" y="320040"/>
                  </a:cubicBezTo>
                  <a:cubicBezTo>
                    <a:pt x="506730" y="381000"/>
                    <a:pt x="458470" y="431800"/>
                    <a:pt x="396240" y="431800"/>
                  </a:cubicBezTo>
                  <a:cubicBezTo>
                    <a:pt x="335280" y="431800"/>
                    <a:pt x="285750" y="382270"/>
                    <a:pt x="285750" y="320040"/>
                  </a:cubicBezTo>
                  <a:close/>
                  <a:moveTo>
                    <a:pt x="660400" y="320040"/>
                  </a:moveTo>
                  <a:cubicBezTo>
                    <a:pt x="660400" y="259080"/>
                    <a:pt x="709930" y="209550"/>
                    <a:pt x="770890" y="209550"/>
                  </a:cubicBezTo>
                  <a:cubicBezTo>
                    <a:pt x="831850" y="209550"/>
                    <a:pt x="881380" y="259080"/>
                    <a:pt x="881380" y="320040"/>
                  </a:cubicBezTo>
                  <a:cubicBezTo>
                    <a:pt x="881380" y="381000"/>
                    <a:pt x="833120" y="431800"/>
                    <a:pt x="772160" y="431800"/>
                  </a:cubicBezTo>
                  <a:cubicBezTo>
                    <a:pt x="711200" y="431800"/>
                    <a:pt x="660400" y="382270"/>
                    <a:pt x="660400" y="320040"/>
                  </a:cubicBezTo>
                  <a:close/>
                  <a:moveTo>
                    <a:pt x="1036320" y="320040"/>
                  </a:moveTo>
                  <a:cubicBezTo>
                    <a:pt x="1036320" y="259080"/>
                    <a:pt x="1085850" y="209550"/>
                    <a:pt x="1146810" y="209550"/>
                  </a:cubicBezTo>
                  <a:cubicBezTo>
                    <a:pt x="1207770" y="209550"/>
                    <a:pt x="1257300" y="259080"/>
                    <a:pt x="1257300" y="320040"/>
                  </a:cubicBezTo>
                  <a:cubicBezTo>
                    <a:pt x="1257300" y="381000"/>
                    <a:pt x="1207770" y="431800"/>
                    <a:pt x="1146810" y="431800"/>
                  </a:cubicBezTo>
                  <a:cubicBezTo>
                    <a:pt x="1085850" y="431800"/>
                    <a:pt x="1036320" y="382270"/>
                    <a:pt x="1036320" y="320040"/>
                  </a:cubicBezTo>
                  <a:close/>
                  <a:moveTo>
                    <a:pt x="6018530" y="274320"/>
                  </a:moveTo>
                  <a:lnTo>
                    <a:pt x="1457960" y="274320"/>
                  </a:lnTo>
                  <a:lnTo>
                    <a:pt x="1457960" y="198120"/>
                  </a:lnTo>
                  <a:lnTo>
                    <a:pt x="6018530" y="198120"/>
                  </a:lnTo>
                  <a:lnTo>
                    <a:pt x="6018530" y="274320"/>
                  </a:lnTo>
                  <a:close/>
                  <a:moveTo>
                    <a:pt x="6018530" y="444500"/>
                  </a:moveTo>
                  <a:lnTo>
                    <a:pt x="1457960" y="444500"/>
                  </a:lnTo>
                  <a:lnTo>
                    <a:pt x="1457960" y="368300"/>
                  </a:lnTo>
                  <a:lnTo>
                    <a:pt x="6018530" y="368300"/>
                  </a:lnTo>
                  <a:lnTo>
                    <a:pt x="6018530" y="444500"/>
                  </a:lnTo>
                  <a:close/>
                </a:path>
              </a:pathLst>
            </a:custGeom>
            <a:solidFill>
              <a:srgbClr val="2938FA"/>
            </a:solidFill>
          </p:spPr>
        </p:sp>
      </p:grpSp>
      <p:sp>
        <p:nvSpPr>
          <p:cNvPr id="48" name="TextBox 6">
            <a:extLst>
              <a:ext uri="{FF2B5EF4-FFF2-40B4-BE49-F238E27FC236}">
                <a16:creationId xmlns:a16="http://schemas.microsoft.com/office/drawing/2014/main" id="{8FA9170F-78A1-4F6B-B7FA-CFE27215B9CC}"/>
              </a:ext>
            </a:extLst>
          </p:cNvPr>
          <p:cNvSpPr txBox="1"/>
          <p:nvPr/>
        </p:nvSpPr>
        <p:spPr>
          <a:xfrm>
            <a:off x="9818480" y="9604599"/>
            <a:ext cx="8393319" cy="494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2000" spc="288" dirty="0" err="1">
                <a:solidFill>
                  <a:srgbClr val="2938FA"/>
                </a:solidFill>
                <a:latin typeface="VT323"/>
              </a:rPr>
              <a:t>HocmaymayhochocmaymayhochocmaymayhocHocmaymayhochocmaymayhoc</a:t>
            </a:r>
            <a:endParaRPr lang="en-US" sz="2000" spc="288" dirty="0">
              <a:solidFill>
                <a:srgbClr val="2938FA"/>
              </a:solidFill>
              <a:latin typeface="VT323"/>
            </a:endParaRPr>
          </a:p>
        </p:txBody>
      </p:sp>
      <p:pic>
        <p:nvPicPr>
          <p:cNvPr id="49" name="Picture 3">
            <a:extLst>
              <a:ext uri="{FF2B5EF4-FFF2-40B4-BE49-F238E27FC236}">
                <a16:creationId xmlns:a16="http://schemas.microsoft.com/office/drawing/2014/main" id="{BCD521F6-BC94-4D0F-8873-D3C86EE3EA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609903" y="3572601"/>
            <a:ext cx="1186405" cy="1576142"/>
          </a:xfrm>
          <a:prstGeom prst="rect">
            <a:avLst/>
          </a:prstGeom>
        </p:spPr>
      </p:pic>
      <p:pic>
        <p:nvPicPr>
          <p:cNvPr id="50" name="Picture 2">
            <a:extLst>
              <a:ext uri="{FF2B5EF4-FFF2-40B4-BE49-F238E27FC236}">
                <a16:creationId xmlns:a16="http://schemas.microsoft.com/office/drawing/2014/main" id="{2CEA35B4-86E5-4D93-A172-E1B6C98CE8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856275" y="280517"/>
            <a:ext cx="3495446" cy="1317415"/>
          </a:xfrm>
          <a:prstGeom prst="rect">
            <a:avLst/>
          </a:prstGeom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00405892-1DB6-4B2E-8EC8-3CCF415060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458555" y="5125296"/>
            <a:ext cx="2869125" cy="286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19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A6051784158A348A8A083CC0D91EDD2" ma:contentTypeVersion="13" ma:contentTypeDescription="Tạo tài liệu mới." ma:contentTypeScope="" ma:versionID="0145a4740eb3da57ffaea50367822d82">
  <xsd:schema xmlns:xsd="http://www.w3.org/2001/XMLSchema" xmlns:xs="http://www.w3.org/2001/XMLSchema" xmlns:p="http://schemas.microsoft.com/office/2006/metadata/properties" xmlns:ns3="55a8854a-3e1e-42a7-978b-da2846a19bec" xmlns:ns4="944de4f3-dbe6-4d0a-84b7-a9b6a222d4b6" targetNamespace="http://schemas.microsoft.com/office/2006/metadata/properties" ma:root="true" ma:fieldsID="3a2a1208af9f5830375546b012cf0c94" ns3:_="" ns4:_="">
    <xsd:import namespace="55a8854a-3e1e-42a7-978b-da2846a19bec"/>
    <xsd:import namespace="944de4f3-dbe6-4d0a-84b7-a9b6a222d4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8854a-3e1e-42a7-978b-da2846a19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4de4f3-dbe6-4d0a-84b7-a9b6a222d4b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DEF1FB-798C-4893-98EB-F7509DF7D8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a8854a-3e1e-42a7-978b-da2846a19bec"/>
    <ds:schemaRef ds:uri="944de4f3-dbe6-4d0a-84b7-a9b6a222d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2C3051-7954-4F62-8149-88FB52C0CD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673260-DD64-4563-8529-E163C141BC70}">
  <ds:schemaRefs>
    <ds:schemaRef ds:uri="http://purl.org/dc/terms/"/>
    <ds:schemaRef ds:uri="944de4f3-dbe6-4d0a-84b7-a9b6a222d4b6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55a8854a-3e1e-42a7-978b-da2846a19be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1467</Words>
  <Application>Microsoft Office PowerPoint</Application>
  <PresentationFormat>Custom</PresentationFormat>
  <Paragraphs>370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Arimo</vt:lpstr>
      <vt:lpstr>Efour Digital Pro</vt:lpstr>
      <vt:lpstr>Times New Roman</vt:lpstr>
      <vt:lpstr>Efour Digital Pro Bold</vt:lpstr>
      <vt:lpstr>Arial</vt:lpstr>
      <vt:lpstr>VT323 Bold</vt:lpstr>
      <vt:lpstr>Efour Digital Pro</vt:lpstr>
      <vt:lpstr>VT323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Technology Presentation</dc:title>
  <dc:creator>Pham Ngoc Thanh</dc:creator>
  <cp:lastModifiedBy>Phạm Ngọc Thành</cp:lastModifiedBy>
  <cp:revision>7</cp:revision>
  <dcterms:created xsi:type="dcterms:W3CDTF">2006-08-16T00:00:00Z</dcterms:created>
  <dcterms:modified xsi:type="dcterms:W3CDTF">2021-11-21T15:53:42Z</dcterms:modified>
  <dc:identifier>DAEwKTiNeRk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0x010100EA6051784158A348A8A083CC0D91EDD2</vt:lpwstr>
  </property>
</Properties>
</file>